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media/image13.svg" ContentType="image/svg+xml"/>
  <Override PartName="/ppt/media/image16.svg" ContentType="image/svg+xml"/>
  <Override PartName="/ppt/media/image38.svg" ContentType="image/svg+xml"/>
  <Override PartName="/ppt/media/image40.svg" ContentType="image/svg+xml"/>
  <Override PartName="/ppt/media/image42.svg" ContentType="image/svg+xml"/>
  <Override PartName="/ppt/media/image44.svg" ContentType="image/svg+xml"/>
  <Override PartName="/ppt/media/image6.svg" ContentType="image/svg+xml"/>
  <Override PartName="/ppt/media/image9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tags/tag46.xml" ContentType="application/vnd.openxmlformats-officedocument.presentationml.tags+xml"/>
  <Override PartName="/ppt/tags/tag460.xml" ContentType="application/vnd.openxmlformats-officedocument.presentationml.tags+xml"/>
  <Override PartName="/ppt/tags/tag461.xml" ContentType="application/vnd.openxmlformats-officedocument.presentationml.tags+xml"/>
  <Override PartName="/ppt/tags/tag462.xml" ContentType="application/vnd.openxmlformats-officedocument.presentationml.tags+xml"/>
  <Override PartName="/ppt/tags/tag463.xml" ContentType="application/vnd.openxmlformats-officedocument.presentationml.tags+xml"/>
  <Override PartName="/ppt/tags/tag464.xml" ContentType="application/vnd.openxmlformats-officedocument.presentationml.tags+xml"/>
  <Override PartName="/ppt/tags/tag465.xml" ContentType="application/vnd.openxmlformats-officedocument.presentationml.tags+xml"/>
  <Override PartName="/ppt/tags/tag466.xml" ContentType="application/vnd.openxmlformats-officedocument.presentationml.tags+xml"/>
  <Override PartName="/ppt/tags/tag467.xml" ContentType="application/vnd.openxmlformats-officedocument.presentationml.tags+xml"/>
  <Override PartName="/ppt/tags/tag468.xml" ContentType="application/vnd.openxmlformats-officedocument.presentationml.tags+xml"/>
  <Override PartName="/ppt/tags/tag469.xml" ContentType="application/vnd.openxmlformats-officedocument.presentationml.tags+xml"/>
  <Override PartName="/ppt/tags/tag47.xml" ContentType="application/vnd.openxmlformats-officedocument.presentationml.tags+xml"/>
  <Override PartName="/ppt/tags/tag470.xml" ContentType="application/vnd.openxmlformats-officedocument.presentationml.tags+xml"/>
  <Override PartName="/ppt/tags/tag471.xml" ContentType="application/vnd.openxmlformats-officedocument.presentationml.tags+xml"/>
  <Override PartName="/ppt/tags/tag472.xml" ContentType="application/vnd.openxmlformats-officedocument.presentationml.tags+xml"/>
  <Override PartName="/ppt/tags/tag473.xml" ContentType="application/vnd.openxmlformats-officedocument.presentationml.tags+xml"/>
  <Override PartName="/ppt/tags/tag474.xml" ContentType="application/vnd.openxmlformats-officedocument.presentationml.tags+xml"/>
  <Override PartName="/ppt/tags/tag475.xml" ContentType="application/vnd.openxmlformats-officedocument.presentationml.tags+xml"/>
  <Override PartName="/ppt/tags/tag476.xml" ContentType="application/vnd.openxmlformats-officedocument.presentationml.tags+xml"/>
  <Override PartName="/ppt/tags/tag477.xml" ContentType="application/vnd.openxmlformats-officedocument.presentationml.tags+xml"/>
  <Override PartName="/ppt/tags/tag478.xml" ContentType="application/vnd.openxmlformats-officedocument.presentationml.tags+xml"/>
  <Override PartName="/ppt/tags/tag479.xml" ContentType="application/vnd.openxmlformats-officedocument.presentationml.tags+xml"/>
  <Override PartName="/ppt/tags/tag48.xml" ContentType="application/vnd.openxmlformats-officedocument.presentationml.tags+xml"/>
  <Override PartName="/ppt/tags/tag480.xml" ContentType="application/vnd.openxmlformats-officedocument.presentationml.tags+xml"/>
  <Override PartName="/ppt/tags/tag481.xml" ContentType="application/vnd.openxmlformats-officedocument.presentationml.tags+xml"/>
  <Override PartName="/ppt/tags/tag482.xml" ContentType="application/vnd.openxmlformats-officedocument.presentationml.tags+xml"/>
  <Override PartName="/ppt/tags/tag483.xml" ContentType="application/vnd.openxmlformats-officedocument.presentationml.tags+xml"/>
  <Override PartName="/ppt/tags/tag484.xml" ContentType="application/vnd.openxmlformats-officedocument.presentationml.tags+xml"/>
  <Override PartName="/ppt/tags/tag485.xml" ContentType="application/vnd.openxmlformats-officedocument.presentationml.tags+xml"/>
  <Override PartName="/ppt/tags/tag486.xml" ContentType="application/vnd.openxmlformats-officedocument.presentationml.tags+xml"/>
  <Override PartName="/ppt/tags/tag487.xml" ContentType="application/vnd.openxmlformats-officedocument.presentationml.tags+xml"/>
  <Override PartName="/ppt/tags/tag488.xml" ContentType="application/vnd.openxmlformats-officedocument.presentationml.tags+xml"/>
  <Override PartName="/ppt/tags/tag489.xml" ContentType="application/vnd.openxmlformats-officedocument.presentationml.tags+xml"/>
  <Override PartName="/ppt/tags/tag49.xml" ContentType="application/vnd.openxmlformats-officedocument.presentationml.tags+xml"/>
  <Override PartName="/ppt/tags/tag490.xml" ContentType="application/vnd.openxmlformats-officedocument.presentationml.tags+xml"/>
  <Override PartName="/ppt/tags/tag491.xml" ContentType="application/vnd.openxmlformats-officedocument.presentationml.tags+xml"/>
  <Override PartName="/ppt/tags/tag492.xml" ContentType="application/vnd.openxmlformats-officedocument.presentationml.tags+xml"/>
  <Override PartName="/ppt/tags/tag493.xml" ContentType="application/vnd.openxmlformats-officedocument.presentationml.tags+xml"/>
  <Override PartName="/ppt/tags/tag494.xml" ContentType="application/vnd.openxmlformats-officedocument.presentationml.tags+xml"/>
  <Override PartName="/ppt/tags/tag495.xml" ContentType="application/vnd.openxmlformats-officedocument.presentationml.tags+xml"/>
  <Override PartName="/ppt/tags/tag496.xml" ContentType="application/vnd.openxmlformats-officedocument.presentationml.tags+xml"/>
  <Override PartName="/ppt/tags/tag497.xml" ContentType="application/vnd.openxmlformats-officedocument.presentationml.tags+xml"/>
  <Override PartName="/ppt/tags/tag498.xml" ContentType="application/vnd.openxmlformats-officedocument.presentationml.tags+xml"/>
  <Override PartName="/ppt/tags/tag49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00.xml" ContentType="application/vnd.openxmlformats-officedocument.presentationml.tags+xml"/>
  <Override PartName="/ppt/tags/tag501.xml" ContentType="application/vnd.openxmlformats-officedocument.presentationml.tags+xml"/>
  <Override PartName="/ppt/tags/tag502.xml" ContentType="application/vnd.openxmlformats-officedocument.presentationml.tags+xml"/>
  <Override PartName="/ppt/tags/tag503.xml" ContentType="application/vnd.openxmlformats-officedocument.presentationml.tags+xml"/>
  <Override PartName="/ppt/tags/tag504.xml" ContentType="application/vnd.openxmlformats-officedocument.presentationml.tags+xml"/>
  <Override PartName="/ppt/tags/tag505.xml" ContentType="application/vnd.openxmlformats-officedocument.presentationml.tags+xml"/>
  <Override PartName="/ppt/tags/tag506.xml" ContentType="application/vnd.openxmlformats-officedocument.presentationml.tags+xml"/>
  <Override PartName="/ppt/tags/tag507.xml" ContentType="application/vnd.openxmlformats-officedocument.presentationml.tags+xml"/>
  <Override PartName="/ppt/tags/tag508.xml" ContentType="application/vnd.openxmlformats-officedocument.presentationml.tags+xml"/>
  <Override PartName="/ppt/tags/tag509.xml" ContentType="application/vnd.openxmlformats-officedocument.presentationml.tags+xml"/>
  <Override PartName="/ppt/tags/tag51.xml" ContentType="application/vnd.openxmlformats-officedocument.presentationml.tags+xml"/>
  <Override PartName="/ppt/tags/tag510.xml" ContentType="application/vnd.openxmlformats-officedocument.presentationml.tags+xml"/>
  <Override PartName="/ppt/tags/tag511.xml" ContentType="application/vnd.openxmlformats-officedocument.presentationml.tags+xml"/>
  <Override PartName="/ppt/tags/tag512.xml" ContentType="application/vnd.openxmlformats-officedocument.presentationml.tags+xml"/>
  <Override PartName="/ppt/tags/tag513.xml" ContentType="application/vnd.openxmlformats-officedocument.presentationml.tags+xml"/>
  <Override PartName="/ppt/tags/tag514.xml" ContentType="application/vnd.openxmlformats-officedocument.presentationml.tags+xml"/>
  <Override PartName="/ppt/tags/tag515.xml" ContentType="application/vnd.openxmlformats-officedocument.presentationml.tags+xml"/>
  <Override PartName="/ppt/tags/tag516.xml" ContentType="application/vnd.openxmlformats-officedocument.presentationml.tags+xml"/>
  <Override PartName="/ppt/tags/tag517.xml" ContentType="application/vnd.openxmlformats-officedocument.presentationml.tags+xml"/>
  <Override PartName="/ppt/tags/tag518.xml" ContentType="application/vnd.openxmlformats-officedocument.presentationml.tags+xml"/>
  <Override PartName="/ppt/tags/tag519.xml" ContentType="application/vnd.openxmlformats-officedocument.presentationml.tags+xml"/>
  <Override PartName="/ppt/tags/tag52.xml" ContentType="application/vnd.openxmlformats-officedocument.presentationml.tags+xml"/>
  <Override PartName="/ppt/tags/tag520.xml" ContentType="application/vnd.openxmlformats-officedocument.presentationml.tags+xml"/>
  <Override PartName="/ppt/tags/tag521.xml" ContentType="application/vnd.openxmlformats-officedocument.presentationml.tags+xml"/>
  <Override PartName="/ppt/tags/tag522.xml" ContentType="application/vnd.openxmlformats-officedocument.presentationml.tags+xml"/>
  <Override PartName="/ppt/tags/tag523.xml" ContentType="application/vnd.openxmlformats-officedocument.presentationml.tags+xml"/>
  <Override PartName="/ppt/tags/tag524.xml" ContentType="application/vnd.openxmlformats-officedocument.presentationml.tags+xml"/>
  <Override PartName="/ppt/tags/tag525.xml" ContentType="application/vnd.openxmlformats-officedocument.presentationml.tags+xml"/>
  <Override PartName="/ppt/tags/tag526.xml" ContentType="application/vnd.openxmlformats-officedocument.presentationml.tags+xml"/>
  <Override PartName="/ppt/tags/tag527.xml" ContentType="application/vnd.openxmlformats-officedocument.presentationml.tags+xml"/>
  <Override PartName="/ppt/tags/tag528.xml" ContentType="application/vnd.openxmlformats-officedocument.presentationml.tags+xml"/>
  <Override PartName="/ppt/tags/tag529.xml" ContentType="application/vnd.openxmlformats-officedocument.presentationml.tags+xml"/>
  <Override PartName="/ppt/tags/tag53.xml" ContentType="application/vnd.openxmlformats-officedocument.presentationml.tags+xml"/>
  <Override PartName="/ppt/tags/tag530.xml" ContentType="application/vnd.openxmlformats-officedocument.presentationml.tags+xml"/>
  <Override PartName="/ppt/tags/tag531.xml" ContentType="application/vnd.openxmlformats-officedocument.presentationml.tags+xml"/>
  <Override PartName="/ppt/tags/tag532.xml" ContentType="application/vnd.openxmlformats-officedocument.presentationml.tags+xml"/>
  <Override PartName="/ppt/tags/tag533.xml" ContentType="application/vnd.openxmlformats-officedocument.presentationml.tags+xml"/>
  <Override PartName="/ppt/tags/tag534.xml" ContentType="application/vnd.openxmlformats-officedocument.presentationml.tags+xml"/>
  <Override PartName="/ppt/tags/tag535.xml" ContentType="application/vnd.openxmlformats-officedocument.presentationml.tags+xml"/>
  <Override PartName="/ppt/tags/tag536.xml" ContentType="application/vnd.openxmlformats-officedocument.presentationml.tags+xml"/>
  <Override PartName="/ppt/tags/tag537.xml" ContentType="application/vnd.openxmlformats-officedocument.presentationml.tags+xml"/>
  <Override PartName="/ppt/tags/tag538.xml" ContentType="application/vnd.openxmlformats-officedocument.presentationml.tags+xml"/>
  <Override PartName="/ppt/tags/tag539.xml" ContentType="application/vnd.openxmlformats-officedocument.presentationml.tags+xml"/>
  <Override PartName="/ppt/tags/tag54.xml" ContentType="application/vnd.openxmlformats-officedocument.presentationml.tags+xml"/>
  <Override PartName="/ppt/tags/tag540.xml" ContentType="application/vnd.openxmlformats-officedocument.presentationml.tags+xml"/>
  <Override PartName="/ppt/tags/tag541.xml" ContentType="application/vnd.openxmlformats-officedocument.presentationml.tags+xml"/>
  <Override PartName="/ppt/tags/tag542.xml" ContentType="application/vnd.openxmlformats-officedocument.presentationml.tags+xml"/>
  <Override PartName="/ppt/tags/tag543.xml" ContentType="application/vnd.openxmlformats-officedocument.presentationml.tags+xml"/>
  <Override PartName="/ppt/tags/tag544.xml" ContentType="application/vnd.openxmlformats-officedocument.presentationml.tags+xml"/>
  <Override PartName="/ppt/tags/tag545.xml" ContentType="application/vnd.openxmlformats-officedocument.presentationml.tags+xml"/>
  <Override PartName="/ppt/tags/tag546.xml" ContentType="application/vnd.openxmlformats-officedocument.presentationml.tags+xml"/>
  <Override PartName="/ppt/tags/tag547.xml" ContentType="application/vnd.openxmlformats-officedocument.presentationml.tags+xml"/>
  <Override PartName="/ppt/tags/tag548.xml" ContentType="application/vnd.openxmlformats-officedocument.presentationml.tags+xml"/>
  <Override PartName="/ppt/tags/tag549.xml" ContentType="application/vnd.openxmlformats-officedocument.presentationml.tags+xml"/>
  <Override PartName="/ppt/tags/tag55.xml" ContentType="application/vnd.openxmlformats-officedocument.presentationml.tags+xml"/>
  <Override PartName="/ppt/tags/tag550.xml" ContentType="application/vnd.openxmlformats-officedocument.presentationml.tags+xml"/>
  <Override PartName="/ppt/tags/tag551.xml" ContentType="application/vnd.openxmlformats-officedocument.presentationml.tags+xml"/>
  <Override PartName="/ppt/tags/tag552.xml" ContentType="application/vnd.openxmlformats-officedocument.presentationml.tags+xml"/>
  <Override PartName="/ppt/tags/tag553.xml" ContentType="application/vnd.openxmlformats-officedocument.presentationml.tags+xml"/>
  <Override PartName="/ppt/tags/tag554.xml" ContentType="application/vnd.openxmlformats-officedocument.presentationml.tags+xml"/>
  <Override PartName="/ppt/tags/tag555.xml" ContentType="application/vnd.openxmlformats-officedocument.presentationml.tags+xml"/>
  <Override PartName="/ppt/tags/tag556.xml" ContentType="application/vnd.openxmlformats-officedocument.presentationml.tags+xml"/>
  <Override PartName="/ppt/tags/tag557.xml" ContentType="application/vnd.openxmlformats-officedocument.presentationml.tags+xml"/>
  <Override PartName="/ppt/tags/tag558.xml" ContentType="application/vnd.openxmlformats-officedocument.presentationml.tags+xml"/>
  <Override PartName="/ppt/tags/tag559.xml" ContentType="application/vnd.openxmlformats-officedocument.presentationml.tags+xml"/>
  <Override PartName="/ppt/tags/tag56.xml" ContentType="application/vnd.openxmlformats-officedocument.presentationml.tags+xml"/>
  <Override PartName="/ppt/tags/tag560.xml" ContentType="application/vnd.openxmlformats-officedocument.presentationml.tags+xml"/>
  <Override PartName="/ppt/tags/tag561.xml" ContentType="application/vnd.openxmlformats-officedocument.presentationml.tags+xml"/>
  <Override PartName="/ppt/tags/tag562.xml" ContentType="application/vnd.openxmlformats-officedocument.presentationml.tags+xml"/>
  <Override PartName="/ppt/tags/tag563.xml" ContentType="application/vnd.openxmlformats-officedocument.presentationml.tags+xml"/>
  <Override PartName="/ppt/tags/tag564.xml" ContentType="application/vnd.openxmlformats-officedocument.presentationml.tags+xml"/>
  <Override PartName="/ppt/tags/tag565.xml" ContentType="application/vnd.openxmlformats-officedocument.presentationml.tags+xml"/>
  <Override PartName="/ppt/tags/tag566.xml" ContentType="application/vnd.openxmlformats-officedocument.presentationml.tags+xml"/>
  <Override PartName="/ppt/tags/tag567.xml" ContentType="application/vnd.openxmlformats-officedocument.presentationml.tags+xml"/>
  <Override PartName="/ppt/tags/tag568.xml" ContentType="application/vnd.openxmlformats-officedocument.presentationml.tags+xml"/>
  <Override PartName="/ppt/tags/tag569.xml" ContentType="application/vnd.openxmlformats-officedocument.presentationml.tags+xml"/>
  <Override PartName="/ppt/tags/tag57.xml" ContentType="application/vnd.openxmlformats-officedocument.presentationml.tags+xml"/>
  <Override PartName="/ppt/tags/tag570.xml" ContentType="application/vnd.openxmlformats-officedocument.presentationml.tags+xml"/>
  <Override PartName="/ppt/tags/tag571.xml" ContentType="application/vnd.openxmlformats-officedocument.presentationml.tags+xml"/>
  <Override PartName="/ppt/tags/tag572.xml" ContentType="application/vnd.openxmlformats-officedocument.presentationml.tags+xml"/>
  <Override PartName="/ppt/tags/tag573.xml" ContentType="application/vnd.openxmlformats-officedocument.presentationml.tags+xml"/>
  <Override PartName="/ppt/tags/tag574.xml" ContentType="application/vnd.openxmlformats-officedocument.presentationml.tags+xml"/>
  <Override PartName="/ppt/tags/tag575.xml" ContentType="application/vnd.openxmlformats-officedocument.presentationml.tags+xml"/>
  <Override PartName="/ppt/tags/tag576.xml" ContentType="application/vnd.openxmlformats-officedocument.presentationml.tags+xml"/>
  <Override PartName="/ppt/tags/tag577.xml" ContentType="application/vnd.openxmlformats-officedocument.presentationml.tags+xml"/>
  <Override PartName="/ppt/tags/tag578.xml" ContentType="application/vnd.openxmlformats-officedocument.presentationml.tags+xml"/>
  <Override PartName="/ppt/tags/tag579.xml" ContentType="application/vnd.openxmlformats-officedocument.presentationml.tags+xml"/>
  <Override PartName="/ppt/tags/tag58.xml" ContentType="application/vnd.openxmlformats-officedocument.presentationml.tags+xml"/>
  <Override PartName="/ppt/tags/tag580.xml" ContentType="application/vnd.openxmlformats-officedocument.presentationml.tags+xml"/>
  <Override PartName="/ppt/tags/tag581.xml" ContentType="application/vnd.openxmlformats-officedocument.presentationml.tags+xml"/>
  <Override PartName="/ppt/tags/tag582.xml" ContentType="application/vnd.openxmlformats-officedocument.presentationml.tags+xml"/>
  <Override PartName="/ppt/tags/tag583.xml" ContentType="application/vnd.openxmlformats-officedocument.presentationml.tags+xml"/>
  <Override PartName="/ppt/tags/tag584.xml" ContentType="application/vnd.openxmlformats-officedocument.presentationml.tags+xml"/>
  <Override PartName="/ppt/tags/tag585.xml" ContentType="application/vnd.openxmlformats-officedocument.presentationml.tags+xml"/>
  <Override PartName="/ppt/tags/tag586.xml" ContentType="application/vnd.openxmlformats-officedocument.presentationml.tags+xml"/>
  <Override PartName="/ppt/tags/tag587.xml" ContentType="application/vnd.openxmlformats-officedocument.presentationml.tags+xml"/>
  <Override PartName="/ppt/tags/tag588.xml" ContentType="application/vnd.openxmlformats-officedocument.presentationml.tags+xml"/>
  <Override PartName="/ppt/tags/tag589.xml" ContentType="application/vnd.openxmlformats-officedocument.presentationml.tags+xml"/>
  <Override PartName="/ppt/tags/tag59.xml" ContentType="application/vnd.openxmlformats-officedocument.presentationml.tags+xml"/>
  <Override PartName="/ppt/tags/tag590.xml" ContentType="application/vnd.openxmlformats-officedocument.presentationml.tags+xml"/>
  <Override PartName="/ppt/tags/tag591.xml" ContentType="application/vnd.openxmlformats-officedocument.presentationml.tags+xml"/>
  <Override PartName="/ppt/tags/tag592.xml" ContentType="application/vnd.openxmlformats-officedocument.presentationml.tags+xml"/>
  <Override PartName="/ppt/tags/tag593.xml" ContentType="application/vnd.openxmlformats-officedocument.presentationml.tags+xml"/>
  <Override PartName="/ppt/tags/tag594.xml" ContentType="application/vnd.openxmlformats-officedocument.presentationml.tags+xml"/>
  <Override PartName="/ppt/tags/tag595.xml" ContentType="application/vnd.openxmlformats-officedocument.presentationml.tags+xml"/>
  <Override PartName="/ppt/tags/tag596.xml" ContentType="application/vnd.openxmlformats-officedocument.presentationml.tags+xml"/>
  <Override PartName="/ppt/tags/tag597.xml" ContentType="application/vnd.openxmlformats-officedocument.presentationml.tags+xml"/>
  <Override PartName="/ppt/tags/tag598.xml" ContentType="application/vnd.openxmlformats-officedocument.presentationml.tags+xml"/>
  <Override PartName="/ppt/tags/tag59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00.xml" ContentType="application/vnd.openxmlformats-officedocument.presentationml.tags+xml"/>
  <Override PartName="/ppt/tags/tag601.xml" ContentType="application/vnd.openxmlformats-officedocument.presentationml.tags+xml"/>
  <Override PartName="/ppt/tags/tag602.xml" ContentType="application/vnd.openxmlformats-officedocument.presentationml.tags+xml"/>
  <Override PartName="/ppt/tags/tag603.xml" ContentType="application/vnd.openxmlformats-officedocument.presentationml.tags+xml"/>
  <Override PartName="/ppt/tags/tag604.xml" ContentType="application/vnd.openxmlformats-officedocument.presentationml.tags+xml"/>
  <Override PartName="/ppt/tags/tag605.xml" ContentType="application/vnd.openxmlformats-officedocument.presentationml.tags+xml"/>
  <Override PartName="/ppt/tags/tag606.xml" ContentType="application/vnd.openxmlformats-officedocument.presentationml.tags+xml"/>
  <Override PartName="/ppt/tags/tag607.xml" ContentType="application/vnd.openxmlformats-officedocument.presentationml.tags+xml"/>
  <Override PartName="/ppt/tags/tag608.xml" ContentType="application/vnd.openxmlformats-officedocument.presentationml.tags+xml"/>
  <Override PartName="/ppt/tags/tag609.xml" ContentType="application/vnd.openxmlformats-officedocument.presentationml.tags+xml"/>
  <Override PartName="/ppt/tags/tag61.xml" ContentType="application/vnd.openxmlformats-officedocument.presentationml.tags+xml"/>
  <Override PartName="/ppt/tags/tag610.xml" ContentType="application/vnd.openxmlformats-officedocument.presentationml.tags+xml"/>
  <Override PartName="/ppt/tags/tag611.xml" ContentType="application/vnd.openxmlformats-officedocument.presentationml.tags+xml"/>
  <Override PartName="/ppt/tags/tag612.xml" ContentType="application/vnd.openxmlformats-officedocument.presentationml.tags+xml"/>
  <Override PartName="/ppt/tags/tag613.xml" ContentType="application/vnd.openxmlformats-officedocument.presentationml.tags+xml"/>
  <Override PartName="/ppt/tags/tag614.xml" ContentType="application/vnd.openxmlformats-officedocument.presentationml.tags+xml"/>
  <Override PartName="/ppt/tags/tag615.xml" ContentType="application/vnd.openxmlformats-officedocument.presentationml.tags+xml"/>
  <Override PartName="/ppt/tags/tag616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1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73" r:id="rId10"/>
    <p:sldId id="271" r:id="rId12"/>
    <p:sldId id="272" r:id="rId13"/>
    <p:sldId id="276" r:id="rId14"/>
    <p:sldId id="277" r:id="rId15"/>
    <p:sldId id="278" r:id="rId16"/>
    <p:sldId id="281" r:id="rId17"/>
    <p:sldId id="283" r:id="rId18"/>
    <p:sldId id="265" r:id="rId19"/>
    <p:sldId id="268" r:id="rId20"/>
    <p:sldId id="267" r:id="rId21"/>
    <p:sldId id="285" r:id="rId22"/>
  </p:sldIdLst>
  <p:sldSz cx="18288000" cy="10287000"/>
  <p:notesSz cx="6858000" cy="9144000"/>
  <p:embeddedFontLst>
    <p:embeddedFont>
      <p:font typeface="Montserrat Bold" panose="00000800000000000000"/>
      <p:bold r:id="rId26"/>
    </p:embeddedFont>
    <p:embeddedFont>
      <p:font typeface="Montserrat Medium" panose="00000600000000000000"/>
      <p:regular r:id="rId27"/>
    </p:embeddedFont>
    <p:embeddedFont>
      <p:font typeface="Montserrat" panose="00000500000000000000"/>
      <p:regular r:id="rId28"/>
    </p:embeddedFont>
    <p:embeddedFont>
      <p:font typeface="Montserrat Heavy" panose="00000A00000000000000"/>
      <p:bold r:id="rId29"/>
    </p:embeddedFont>
    <p:embeddedFont>
      <p:font typeface="Montserrat Semi-Bold" panose="00000700000000000000"/>
      <p:bold r:id="rId30"/>
    </p:embeddedFont>
    <p:embeddedFont>
      <p:font typeface="Montserrat Ultra-Bold" panose="00000900000000000000"/>
      <p:bold r:id="rId31"/>
    </p:embeddedFont>
    <p:embeddedFont>
      <p:font typeface="Calibri" panose="020F0502020204030204" charset="0"/>
      <p:regular r:id="rId32"/>
      <p:bold r:id="rId33"/>
      <p:italic r:id="rId34"/>
      <p:boldItalic r:id="rId3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1" userDrawn="1">
          <p15:clr>
            <a:srgbClr val="A4A3A4"/>
          </p15:clr>
        </p15:guide>
        <p15:guide id="2" pos="287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51"/>
        <p:guide pos="287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5" Type="http://schemas.openxmlformats.org/officeDocument/2006/relationships/font" Target="fonts/font10.fntdata"/><Relationship Id="rId34" Type="http://schemas.openxmlformats.org/officeDocument/2006/relationships/font" Target="fonts/font9.fntdata"/><Relationship Id="rId33" Type="http://schemas.openxmlformats.org/officeDocument/2006/relationships/font" Target="fonts/font8.fntdata"/><Relationship Id="rId32" Type="http://schemas.openxmlformats.org/officeDocument/2006/relationships/font" Target="fonts/font7.fntdata"/><Relationship Id="rId31" Type="http://schemas.openxmlformats.org/officeDocument/2006/relationships/font" Target="fonts/font6.fntdata"/><Relationship Id="rId30" Type="http://schemas.openxmlformats.org/officeDocument/2006/relationships/font" Target="fonts/font5.fntdata"/><Relationship Id="rId3" Type="http://schemas.openxmlformats.org/officeDocument/2006/relationships/slide" Target="slides/slide1.xml"/><Relationship Id="rId29" Type="http://schemas.openxmlformats.org/officeDocument/2006/relationships/font" Target="fonts/font4.fntdata"/><Relationship Id="rId28" Type="http://schemas.openxmlformats.org/officeDocument/2006/relationships/font" Target="fonts/font3.fntdata"/><Relationship Id="rId27" Type="http://schemas.openxmlformats.org/officeDocument/2006/relationships/font" Target="fonts/font2.fntdata"/><Relationship Id="rId26" Type="http://schemas.openxmlformats.org/officeDocument/2006/relationships/font" Target="fonts/font1.fntdata"/><Relationship Id="rId25" Type="http://schemas.openxmlformats.org/officeDocument/2006/relationships/tableStyles" Target="tableStyles.xml"/><Relationship Id="rId24" Type="http://schemas.openxmlformats.org/officeDocument/2006/relationships/viewProps" Target="viewProps.xml"/><Relationship Id="rId23" Type="http://schemas.openxmlformats.org/officeDocument/2006/relationships/presProps" Target="presProps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tags" Target="../tags/tag124.xml"/><Relationship Id="rId8" Type="http://schemas.openxmlformats.org/officeDocument/2006/relationships/tags" Target="../tags/tag123.xml"/><Relationship Id="rId7" Type="http://schemas.openxmlformats.org/officeDocument/2006/relationships/tags" Target="../tags/tag122.xml"/><Relationship Id="rId6" Type="http://schemas.openxmlformats.org/officeDocument/2006/relationships/image" Target="../media/image27.png"/><Relationship Id="rId50" Type="http://schemas.openxmlformats.org/officeDocument/2006/relationships/notesSlide" Target="../notesSlides/notesSlide3.xml"/><Relationship Id="rId5" Type="http://schemas.openxmlformats.org/officeDocument/2006/relationships/image" Target="../media/image26.png"/><Relationship Id="rId49" Type="http://schemas.openxmlformats.org/officeDocument/2006/relationships/slideLayout" Target="../slideLayouts/slideLayout7.xml"/><Relationship Id="rId48" Type="http://schemas.openxmlformats.org/officeDocument/2006/relationships/tags" Target="../tags/tag163.xml"/><Relationship Id="rId47" Type="http://schemas.openxmlformats.org/officeDocument/2006/relationships/tags" Target="../tags/tag162.xml"/><Relationship Id="rId46" Type="http://schemas.openxmlformats.org/officeDocument/2006/relationships/tags" Target="../tags/tag161.xml"/><Relationship Id="rId45" Type="http://schemas.openxmlformats.org/officeDocument/2006/relationships/tags" Target="../tags/tag160.xml"/><Relationship Id="rId44" Type="http://schemas.openxmlformats.org/officeDocument/2006/relationships/tags" Target="../tags/tag159.xml"/><Relationship Id="rId43" Type="http://schemas.openxmlformats.org/officeDocument/2006/relationships/tags" Target="../tags/tag158.xml"/><Relationship Id="rId42" Type="http://schemas.openxmlformats.org/officeDocument/2006/relationships/tags" Target="../tags/tag157.xml"/><Relationship Id="rId41" Type="http://schemas.openxmlformats.org/officeDocument/2006/relationships/tags" Target="../tags/tag156.xml"/><Relationship Id="rId40" Type="http://schemas.openxmlformats.org/officeDocument/2006/relationships/tags" Target="../tags/tag155.xml"/><Relationship Id="rId4" Type="http://schemas.openxmlformats.org/officeDocument/2006/relationships/image" Target="../media/image25.png"/><Relationship Id="rId39" Type="http://schemas.openxmlformats.org/officeDocument/2006/relationships/tags" Target="../tags/tag154.xml"/><Relationship Id="rId38" Type="http://schemas.openxmlformats.org/officeDocument/2006/relationships/tags" Target="../tags/tag153.xml"/><Relationship Id="rId37" Type="http://schemas.openxmlformats.org/officeDocument/2006/relationships/tags" Target="../tags/tag152.xml"/><Relationship Id="rId36" Type="http://schemas.openxmlformats.org/officeDocument/2006/relationships/tags" Target="../tags/tag151.xml"/><Relationship Id="rId35" Type="http://schemas.openxmlformats.org/officeDocument/2006/relationships/tags" Target="../tags/tag150.xml"/><Relationship Id="rId34" Type="http://schemas.openxmlformats.org/officeDocument/2006/relationships/tags" Target="../tags/tag149.xml"/><Relationship Id="rId33" Type="http://schemas.openxmlformats.org/officeDocument/2006/relationships/tags" Target="../tags/tag148.xml"/><Relationship Id="rId32" Type="http://schemas.openxmlformats.org/officeDocument/2006/relationships/tags" Target="../tags/tag147.xml"/><Relationship Id="rId31" Type="http://schemas.openxmlformats.org/officeDocument/2006/relationships/tags" Target="../tags/tag146.xml"/><Relationship Id="rId30" Type="http://schemas.openxmlformats.org/officeDocument/2006/relationships/tags" Target="../tags/tag145.xml"/><Relationship Id="rId3" Type="http://schemas.openxmlformats.org/officeDocument/2006/relationships/image" Target="../media/image22.png"/><Relationship Id="rId29" Type="http://schemas.openxmlformats.org/officeDocument/2006/relationships/tags" Target="../tags/tag144.xml"/><Relationship Id="rId28" Type="http://schemas.openxmlformats.org/officeDocument/2006/relationships/tags" Target="../tags/tag143.xml"/><Relationship Id="rId27" Type="http://schemas.openxmlformats.org/officeDocument/2006/relationships/tags" Target="../tags/tag142.xml"/><Relationship Id="rId26" Type="http://schemas.openxmlformats.org/officeDocument/2006/relationships/tags" Target="../tags/tag141.xml"/><Relationship Id="rId25" Type="http://schemas.openxmlformats.org/officeDocument/2006/relationships/tags" Target="../tags/tag140.xml"/><Relationship Id="rId24" Type="http://schemas.openxmlformats.org/officeDocument/2006/relationships/tags" Target="../tags/tag139.xml"/><Relationship Id="rId23" Type="http://schemas.openxmlformats.org/officeDocument/2006/relationships/tags" Target="../tags/tag138.xml"/><Relationship Id="rId22" Type="http://schemas.openxmlformats.org/officeDocument/2006/relationships/tags" Target="../tags/tag137.xml"/><Relationship Id="rId21" Type="http://schemas.openxmlformats.org/officeDocument/2006/relationships/tags" Target="../tags/tag136.xml"/><Relationship Id="rId20" Type="http://schemas.openxmlformats.org/officeDocument/2006/relationships/tags" Target="../tags/tag135.xml"/><Relationship Id="rId2" Type="http://schemas.openxmlformats.org/officeDocument/2006/relationships/tags" Target="../tags/tag121.xml"/><Relationship Id="rId19" Type="http://schemas.openxmlformats.org/officeDocument/2006/relationships/tags" Target="../tags/tag134.xml"/><Relationship Id="rId18" Type="http://schemas.openxmlformats.org/officeDocument/2006/relationships/tags" Target="../tags/tag133.xml"/><Relationship Id="rId17" Type="http://schemas.openxmlformats.org/officeDocument/2006/relationships/tags" Target="../tags/tag132.xml"/><Relationship Id="rId16" Type="http://schemas.openxmlformats.org/officeDocument/2006/relationships/tags" Target="../tags/tag131.xml"/><Relationship Id="rId15" Type="http://schemas.openxmlformats.org/officeDocument/2006/relationships/tags" Target="../tags/tag130.xml"/><Relationship Id="rId14" Type="http://schemas.openxmlformats.org/officeDocument/2006/relationships/tags" Target="../tags/tag129.xml"/><Relationship Id="rId13" Type="http://schemas.openxmlformats.org/officeDocument/2006/relationships/tags" Target="../tags/tag128.xml"/><Relationship Id="rId12" Type="http://schemas.openxmlformats.org/officeDocument/2006/relationships/tags" Target="../tags/tag127.xml"/><Relationship Id="rId11" Type="http://schemas.openxmlformats.org/officeDocument/2006/relationships/tags" Target="../tags/tag126.xml"/><Relationship Id="rId10" Type="http://schemas.openxmlformats.org/officeDocument/2006/relationships/tags" Target="../tags/tag125.xml"/><Relationship Id="rId1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tags" Target="../tags/tag170.xml"/><Relationship Id="rId8" Type="http://schemas.openxmlformats.org/officeDocument/2006/relationships/tags" Target="../tags/tag169.xml"/><Relationship Id="rId7" Type="http://schemas.openxmlformats.org/officeDocument/2006/relationships/tags" Target="../tags/tag168.xml"/><Relationship Id="rId68" Type="http://schemas.openxmlformats.org/officeDocument/2006/relationships/notesSlide" Target="../notesSlides/notesSlide4.xml"/><Relationship Id="rId67" Type="http://schemas.openxmlformats.org/officeDocument/2006/relationships/slideLayout" Target="../slideLayouts/slideLayout7.xml"/><Relationship Id="rId66" Type="http://schemas.openxmlformats.org/officeDocument/2006/relationships/tags" Target="../tags/tag224.xml"/><Relationship Id="rId65" Type="http://schemas.openxmlformats.org/officeDocument/2006/relationships/tags" Target="../tags/tag223.xml"/><Relationship Id="rId64" Type="http://schemas.openxmlformats.org/officeDocument/2006/relationships/tags" Target="../tags/tag222.xml"/><Relationship Id="rId63" Type="http://schemas.openxmlformats.org/officeDocument/2006/relationships/tags" Target="../tags/tag221.xml"/><Relationship Id="rId62" Type="http://schemas.openxmlformats.org/officeDocument/2006/relationships/tags" Target="../tags/tag220.xml"/><Relationship Id="rId61" Type="http://schemas.openxmlformats.org/officeDocument/2006/relationships/tags" Target="../tags/tag219.xml"/><Relationship Id="rId60" Type="http://schemas.openxmlformats.org/officeDocument/2006/relationships/tags" Target="../tags/tag218.xml"/><Relationship Id="rId6" Type="http://schemas.openxmlformats.org/officeDocument/2006/relationships/tags" Target="../tags/tag167.xml"/><Relationship Id="rId59" Type="http://schemas.openxmlformats.org/officeDocument/2006/relationships/tags" Target="../tags/tag217.xml"/><Relationship Id="rId58" Type="http://schemas.openxmlformats.org/officeDocument/2006/relationships/tags" Target="../tags/tag216.xml"/><Relationship Id="rId57" Type="http://schemas.openxmlformats.org/officeDocument/2006/relationships/tags" Target="../tags/tag215.xml"/><Relationship Id="rId56" Type="http://schemas.openxmlformats.org/officeDocument/2006/relationships/tags" Target="../tags/tag214.xml"/><Relationship Id="rId55" Type="http://schemas.openxmlformats.org/officeDocument/2006/relationships/tags" Target="../tags/tag213.xml"/><Relationship Id="rId54" Type="http://schemas.openxmlformats.org/officeDocument/2006/relationships/tags" Target="../tags/tag212.xml"/><Relationship Id="rId53" Type="http://schemas.openxmlformats.org/officeDocument/2006/relationships/tags" Target="../tags/tag211.xml"/><Relationship Id="rId52" Type="http://schemas.openxmlformats.org/officeDocument/2006/relationships/tags" Target="../tags/tag210.xml"/><Relationship Id="rId51" Type="http://schemas.openxmlformats.org/officeDocument/2006/relationships/image" Target="../media/image30.png"/><Relationship Id="rId50" Type="http://schemas.openxmlformats.org/officeDocument/2006/relationships/image" Target="../media/image29.png"/><Relationship Id="rId5" Type="http://schemas.openxmlformats.org/officeDocument/2006/relationships/tags" Target="../tags/tag166.xml"/><Relationship Id="rId49" Type="http://schemas.openxmlformats.org/officeDocument/2006/relationships/image" Target="../media/image28.png"/><Relationship Id="rId48" Type="http://schemas.openxmlformats.org/officeDocument/2006/relationships/tags" Target="../tags/tag209.xml"/><Relationship Id="rId47" Type="http://schemas.openxmlformats.org/officeDocument/2006/relationships/tags" Target="../tags/tag208.xml"/><Relationship Id="rId46" Type="http://schemas.openxmlformats.org/officeDocument/2006/relationships/tags" Target="../tags/tag207.xml"/><Relationship Id="rId45" Type="http://schemas.openxmlformats.org/officeDocument/2006/relationships/tags" Target="../tags/tag206.xml"/><Relationship Id="rId44" Type="http://schemas.openxmlformats.org/officeDocument/2006/relationships/tags" Target="../tags/tag205.xml"/><Relationship Id="rId43" Type="http://schemas.openxmlformats.org/officeDocument/2006/relationships/tags" Target="../tags/tag204.xml"/><Relationship Id="rId42" Type="http://schemas.openxmlformats.org/officeDocument/2006/relationships/tags" Target="../tags/tag203.xml"/><Relationship Id="rId41" Type="http://schemas.openxmlformats.org/officeDocument/2006/relationships/tags" Target="../tags/tag202.xml"/><Relationship Id="rId40" Type="http://schemas.openxmlformats.org/officeDocument/2006/relationships/tags" Target="../tags/tag201.xml"/><Relationship Id="rId4" Type="http://schemas.openxmlformats.org/officeDocument/2006/relationships/tags" Target="../tags/tag165.xml"/><Relationship Id="rId39" Type="http://schemas.openxmlformats.org/officeDocument/2006/relationships/tags" Target="../tags/tag200.xml"/><Relationship Id="rId38" Type="http://schemas.openxmlformats.org/officeDocument/2006/relationships/tags" Target="../tags/tag199.xml"/><Relationship Id="rId37" Type="http://schemas.openxmlformats.org/officeDocument/2006/relationships/tags" Target="../tags/tag198.xml"/><Relationship Id="rId36" Type="http://schemas.openxmlformats.org/officeDocument/2006/relationships/tags" Target="../tags/tag197.xml"/><Relationship Id="rId35" Type="http://schemas.openxmlformats.org/officeDocument/2006/relationships/tags" Target="../tags/tag196.xml"/><Relationship Id="rId34" Type="http://schemas.openxmlformats.org/officeDocument/2006/relationships/tags" Target="../tags/tag195.xml"/><Relationship Id="rId33" Type="http://schemas.openxmlformats.org/officeDocument/2006/relationships/tags" Target="../tags/tag194.xml"/><Relationship Id="rId32" Type="http://schemas.openxmlformats.org/officeDocument/2006/relationships/tags" Target="../tags/tag193.xml"/><Relationship Id="rId31" Type="http://schemas.openxmlformats.org/officeDocument/2006/relationships/tags" Target="../tags/tag192.xml"/><Relationship Id="rId30" Type="http://schemas.openxmlformats.org/officeDocument/2006/relationships/tags" Target="../tags/tag191.xml"/><Relationship Id="rId3" Type="http://schemas.openxmlformats.org/officeDocument/2006/relationships/image" Target="../media/image22.png"/><Relationship Id="rId29" Type="http://schemas.openxmlformats.org/officeDocument/2006/relationships/tags" Target="../tags/tag190.xml"/><Relationship Id="rId28" Type="http://schemas.openxmlformats.org/officeDocument/2006/relationships/tags" Target="../tags/tag189.xml"/><Relationship Id="rId27" Type="http://schemas.openxmlformats.org/officeDocument/2006/relationships/tags" Target="../tags/tag188.xml"/><Relationship Id="rId26" Type="http://schemas.openxmlformats.org/officeDocument/2006/relationships/tags" Target="../tags/tag187.xml"/><Relationship Id="rId25" Type="http://schemas.openxmlformats.org/officeDocument/2006/relationships/tags" Target="../tags/tag186.xml"/><Relationship Id="rId24" Type="http://schemas.openxmlformats.org/officeDocument/2006/relationships/tags" Target="../tags/tag185.xml"/><Relationship Id="rId23" Type="http://schemas.openxmlformats.org/officeDocument/2006/relationships/tags" Target="../tags/tag184.xml"/><Relationship Id="rId22" Type="http://schemas.openxmlformats.org/officeDocument/2006/relationships/tags" Target="../tags/tag183.xml"/><Relationship Id="rId21" Type="http://schemas.openxmlformats.org/officeDocument/2006/relationships/tags" Target="../tags/tag182.xml"/><Relationship Id="rId20" Type="http://schemas.openxmlformats.org/officeDocument/2006/relationships/tags" Target="../tags/tag181.xml"/><Relationship Id="rId2" Type="http://schemas.openxmlformats.org/officeDocument/2006/relationships/tags" Target="../tags/tag164.xml"/><Relationship Id="rId19" Type="http://schemas.openxmlformats.org/officeDocument/2006/relationships/tags" Target="../tags/tag180.xml"/><Relationship Id="rId18" Type="http://schemas.openxmlformats.org/officeDocument/2006/relationships/tags" Target="../tags/tag179.xml"/><Relationship Id="rId17" Type="http://schemas.openxmlformats.org/officeDocument/2006/relationships/tags" Target="../tags/tag178.xml"/><Relationship Id="rId16" Type="http://schemas.openxmlformats.org/officeDocument/2006/relationships/tags" Target="../tags/tag177.xml"/><Relationship Id="rId15" Type="http://schemas.openxmlformats.org/officeDocument/2006/relationships/tags" Target="../tags/tag176.xml"/><Relationship Id="rId14" Type="http://schemas.openxmlformats.org/officeDocument/2006/relationships/tags" Target="../tags/tag175.xml"/><Relationship Id="rId13" Type="http://schemas.openxmlformats.org/officeDocument/2006/relationships/tags" Target="../tags/tag174.xml"/><Relationship Id="rId12" Type="http://schemas.openxmlformats.org/officeDocument/2006/relationships/tags" Target="../tags/tag173.xml"/><Relationship Id="rId11" Type="http://schemas.openxmlformats.org/officeDocument/2006/relationships/tags" Target="../tags/tag172.xml"/><Relationship Id="rId10" Type="http://schemas.openxmlformats.org/officeDocument/2006/relationships/tags" Target="../tags/tag171.xml"/><Relationship Id="rId1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tags" Target="../tags/tag231.xml"/><Relationship Id="rId8" Type="http://schemas.openxmlformats.org/officeDocument/2006/relationships/tags" Target="../tags/tag230.xml"/><Relationship Id="rId7" Type="http://schemas.openxmlformats.org/officeDocument/2006/relationships/tags" Target="../tags/tag229.xml"/><Relationship Id="rId69" Type="http://schemas.openxmlformats.org/officeDocument/2006/relationships/notesSlide" Target="../notesSlides/notesSlide5.xml"/><Relationship Id="rId68" Type="http://schemas.openxmlformats.org/officeDocument/2006/relationships/slideLayout" Target="../slideLayouts/slideLayout7.xml"/><Relationship Id="rId67" Type="http://schemas.openxmlformats.org/officeDocument/2006/relationships/image" Target="../media/image31.png"/><Relationship Id="rId66" Type="http://schemas.openxmlformats.org/officeDocument/2006/relationships/tags" Target="../tags/tag285.xml"/><Relationship Id="rId65" Type="http://schemas.openxmlformats.org/officeDocument/2006/relationships/tags" Target="../tags/tag284.xml"/><Relationship Id="rId64" Type="http://schemas.openxmlformats.org/officeDocument/2006/relationships/tags" Target="../tags/tag283.xml"/><Relationship Id="rId63" Type="http://schemas.openxmlformats.org/officeDocument/2006/relationships/tags" Target="../tags/tag282.xml"/><Relationship Id="rId62" Type="http://schemas.openxmlformats.org/officeDocument/2006/relationships/tags" Target="../tags/tag281.xml"/><Relationship Id="rId61" Type="http://schemas.openxmlformats.org/officeDocument/2006/relationships/tags" Target="../tags/tag280.xml"/><Relationship Id="rId60" Type="http://schemas.openxmlformats.org/officeDocument/2006/relationships/tags" Target="../tags/tag279.xml"/><Relationship Id="rId6" Type="http://schemas.openxmlformats.org/officeDocument/2006/relationships/tags" Target="../tags/tag228.xml"/><Relationship Id="rId59" Type="http://schemas.openxmlformats.org/officeDocument/2006/relationships/tags" Target="../tags/tag278.xml"/><Relationship Id="rId58" Type="http://schemas.openxmlformats.org/officeDocument/2006/relationships/tags" Target="../tags/tag277.xml"/><Relationship Id="rId57" Type="http://schemas.openxmlformats.org/officeDocument/2006/relationships/tags" Target="../tags/tag276.xml"/><Relationship Id="rId56" Type="http://schemas.openxmlformats.org/officeDocument/2006/relationships/tags" Target="../tags/tag275.xml"/><Relationship Id="rId55" Type="http://schemas.openxmlformats.org/officeDocument/2006/relationships/tags" Target="../tags/tag274.xml"/><Relationship Id="rId54" Type="http://schemas.openxmlformats.org/officeDocument/2006/relationships/tags" Target="../tags/tag273.xml"/><Relationship Id="rId53" Type="http://schemas.openxmlformats.org/officeDocument/2006/relationships/tags" Target="../tags/tag272.xml"/><Relationship Id="rId52" Type="http://schemas.openxmlformats.org/officeDocument/2006/relationships/tags" Target="../tags/tag271.xml"/><Relationship Id="rId51" Type="http://schemas.openxmlformats.org/officeDocument/2006/relationships/image" Target="../media/image30.png"/><Relationship Id="rId50" Type="http://schemas.openxmlformats.org/officeDocument/2006/relationships/image" Target="../media/image29.png"/><Relationship Id="rId5" Type="http://schemas.openxmlformats.org/officeDocument/2006/relationships/tags" Target="../tags/tag227.xml"/><Relationship Id="rId49" Type="http://schemas.openxmlformats.org/officeDocument/2006/relationships/image" Target="../media/image28.png"/><Relationship Id="rId48" Type="http://schemas.openxmlformats.org/officeDocument/2006/relationships/tags" Target="../tags/tag270.xml"/><Relationship Id="rId47" Type="http://schemas.openxmlformats.org/officeDocument/2006/relationships/tags" Target="../tags/tag269.xml"/><Relationship Id="rId46" Type="http://schemas.openxmlformats.org/officeDocument/2006/relationships/tags" Target="../tags/tag268.xml"/><Relationship Id="rId45" Type="http://schemas.openxmlformats.org/officeDocument/2006/relationships/tags" Target="../tags/tag267.xml"/><Relationship Id="rId44" Type="http://schemas.openxmlformats.org/officeDocument/2006/relationships/tags" Target="../tags/tag266.xml"/><Relationship Id="rId43" Type="http://schemas.openxmlformats.org/officeDocument/2006/relationships/tags" Target="../tags/tag265.xml"/><Relationship Id="rId42" Type="http://schemas.openxmlformats.org/officeDocument/2006/relationships/tags" Target="../tags/tag264.xml"/><Relationship Id="rId41" Type="http://schemas.openxmlformats.org/officeDocument/2006/relationships/tags" Target="../tags/tag263.xml"/><Relationship Id="rId40" Type="http://schemas.openxmlformats.org/officeDocument/2006/relationships/tags" Target="../tags/tag262.xml"/><Relationship Id="rId4" Type="http://schemas.openxmlformats.org/officeDocument/2006/relationships/tags" Target="../tags/tag226.xml"/><Relationship Id="rId39" Type="http://schemas.openxmlformats.org/officeDocument/2006/relationships/tags" Target="../tags/tag261.xml"/><Relationship Id="rId38" Type="http://schemas.openxmlformats.org/officeDocument/2006/relationships/tags" Target="../tags/tag260.xml"/><Relationship Id="rId37" Type="http://schemas.openxmlformats.org/officeDocument/2006/relationships/tags" Target="../tags/tag259.xml"/><Relationship Id="rId36" Type="http://schemas.openxmlformats.org/officeDocument/2006/relationships/tags" Target="../tags/tag258.xml"/><Relationship Id="rId35" Type="http://schemas.openxmlformats.org/officeDocument/2006/relationships/tags" Target="../tags/tag257.xml"/><Relationship Id="rId34" Type="http://schemas.openxmlformats.org/officeDocument/2006/relationships/tags" Target="../tags/tag256.xml"/><Relationship Id="rId33" Type="http://schemas.openxmlformats.org/officeDocument/2006/relationships/tags" Target="../tags/tag255.xml"/><Relationship Id="rId32" Type="http://schemas.openxmlformats.org/officeDocument/2006/relationships/tags" Target="../tags/tag254.xml"/><Relationship Id="rId31" Type="http://schemas.openxmlformats.org/officeDocument/2006/relationships/tags" Target="../tags/tag253.xml"/><Relationship Id="rId30" Type="http://schemas.openxmlformats.org/officeDocument/2006/relationships/tags" Target="../tags/tag252.xml"/><Relationship Id="rId3" Type="http://schemas.openxmlformats.org/officeDocument/2006/relationships/image" Target="../media/image22.png"/><Relationship Id="rId29" Type="http://schemas.openxmlformats.org/officeDocument/2006/relationships/tags" Target="../tags/tag251.xml"/><Relationship Id="rId28" Type="http://schemas.openxmlformats.org/officeDocument/2006/relationships/tags" Target="../tags/tag250.xml"/><Relationship Id="rId27" Type="http://schemas.openxmlformats.org/officeDocument/2006/relationships/tags" Target="../tags/tag249.xml"/><Relationship Id="rId26" Type="http://schemas.openxmlformats.org/officeDocument/2006/relationships/tags" Target="../tags/tag248.xml"/><Relationship Id="rId25" Type="http://schemas.openxmlformats.org/officeDocument/2006/relationships/tags" Target="../tags/tag247.xml"/><Relationship Id="rId24" Type="http://schemas.openxmlformats.org/officeDocument/2006/relationships/tags" Target="../tags/tag246.xml"/><Relationship Id="rId23" Type="http://schemas.openxmlformats.org/officeDocument/2006/relationships/tags" Target="../tags/tag245.xml"/><Relationship Id="rId22" Type="http://schemas.openxmlformats.org/officeDocument/2006/relationships/tags" Target="../tags/tag244.xml"/><Relationship Id="rId21" Type="http://schemas.openxmlformats.org/officeDocument/2006/relationships/tags" Target="../tags/tag243.xml"/><Relationship Id="rId20" Type="http://schemas.openxmlformats.org/officeDocument/2006/relationships/tags" Target="../tags/tag242.xml"/><Relationship Id="rId2" Type="http://schemas.openxmlformats.org/officeDocument/2006/relationships/tags" Target="../tags/tag225.xml"/><Relationship Id="rId19" Type="http://schemas.openxmlformats.org/officeDocument/2006/relationships/tags" Target="../tags/tag241.xml"/><Relationship Id="rId18" Type="http://schemas.openxmlformats.org/officeDocument/2006/relationships/tags" Target="../tags/tag240.xml"/><Relationship Id="rId17" Type="http://schemas.openxmlformats.org/officeDocument/2006/relationships/tags" Target="../tags/tag239.xml"/><Relationship Id="rId16" Type="http://schemas.openxmlformats.org/officeDocument/2006/relationships/tags" Target="../tags/tag238.xml"/><Relationship Id="rId15" Type="http://schemas.openxmlformats.org/officeDocument/2006/relationships/tags" Target="../tags/tag237.xml"/><Relationship Id="rId14" Type="http://schemas.openxmlformats.org/officeDocument/2006/relationships/tags" Target="../tags/tag236.xml"/><Relationship Id="rId13" Type="http://schemas.openxmlformats.org/officeDocument/2006/relationships/tags" Target="../tags/tag235.xml"/><Relationship Id="rId12" Type="http://schemas.openxmlformats.org/officeDocument/2006/relationships/tags" Target="../tags/tag234.xml"/><Relationship Id="rId11" Type="http://schemas.openxmlformats.org/officeDocument/2006/relationships/tags" Target="../tags/tag233.xml"/><Relationship Id="rId10" Type="http://schemas.openxmlformats.org/officeDocument/2006/relationships/tags" Target="../tags/tag232.xml"/><Relationship Id="rId1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tags" Target="../tags/tag292.xml"/><Relationship Id="rId8" Type="http://schemas.openxmlformats.org/officeDocument/2006/relationships/tags" Target="../tags/tag291.xml"/><Relationship Id="rId7" Type="http://schemas.openxmlformats.org/officeDocument/2006/relationships/tags" Target="../tags/tag290.xml"/><Relationship Id="rId69" Type="http://schemas.openxmlformats.org/officeDocument/2006/relationships/notesSlide" Target="../notesSlides/notesSlide6.xml"/><Relationship Id="rId68" Type="http://schemas.openxmlformats.org/officeDocument/2006/relationships/slideLayout" Target="../slideLayouts/slideLayout7.xml"/><Relationship Id="rId67" Type="http://schemas.openxmlformats.org/officeDocument/2006/relationships/image" Target="../media/image31.png"/><Relationship Id="rId66" Type="http://schemas.openxmlformats.org/officeDocument/2006/relationships/tags" Target="../tags/tag347.xml"/><Relationship Id="rId65" Type="http://schemas.openxmlformats.org/officeDocument/2006/relationships/tags" Target="../tags/tag346.xml"/><Relationship Id="rId64" Type="http://schemas.openxmlformats.org/officeDocument/2006/relationships/tags" Target="../tags/tag345.xml"/><Relationship Id="rId63" Type="http://schemas.openxmlformats.org/officeDocument/2006/relationships/tags" Target="../tags/tag344.xml"/><Relationship Id="rId62" Type="http://schemas.openxmlformats.org/officeDocument/2006/relationships/tags" Target="../tags/tag343.xml"/><Relationship Id="rId61" Type="http://schemas.openxmlformats.org/officeDocument/2006/relationships/tags" Target="../tags/tag342.xml"/><Relationship Id="rId60" Type="http://schemas.openxmlformats.org/officeDocument/2006/relationships/tags" Target="../tags/tag341.xml"/><Relationship Id="rId6" Type="http://schemas.openxmlformats.org/officeDocument/2006/relationships/tags" Target="../tags/tag289.xml"/><Relationship Id="rId59" Type="http://schemas.openxmlformats.org/officeDocument/2006/relationships/tags" Target="../tags/tag340.xml"/><Relationship Id="rId58" Type="http://schemas.openxmlformats.org/officeDocument/2006/relationships/tags" Target="../tags/tag339.xml"/><Relationship Id="rId57" Type="http://schemas.openxmlformats.org/officeDocument/2006/relationships/tags" Target="../tags/tag338.xml"/><Relationship Id="rId56" Type="http://schemas.openxmlformats.org/officeDocument/2006/relationships/tags" Target="../tags/tag337.xml"/><Relationship Id="rId55" Type="http://schemas.openxmlformats.org/officeDocument/2006/relationships/tags" Target="../tags/tag336.xml"/><Relationship Id="rId54" Type="http://schemas.openxmlformats.org/officeDocument/2006/relationships/tags" Target="../tags/tag335.xml"/><Relationship Id="rId53" Type="http://schemas.openxmlformats.org/officeDocument/2006/relationships/tags" Target="../tags/tag334.xml"/><Relationship Id="rId52" Type="http://schemas.openxmlformats.org/officeDocument/2006/relationships/tags" Target="../tags/tag333.xml"/><Relationship Id="rId51" Type="http://schemas.openxmlformats.org/officeDocument/2006/relationships/image" Target="../media/image30.png"/><Relationship Id="rId50" Type="http://schemas.openxmlformats.org/officeDocument/2006/relationships/image" Target="../media/image28.png"/><Relationship Id="rId5" Type="http://schemas.openxmlformats.org/officeDocument/2006/relationships/tags" Target="../tags/tag288.xml"/><Relationship Id="rId49" Type="http://schemas.openxmlformats.org/officeDocument/2006/relationships/tags" Target="../tags/tag332.xml"/><Relationship Id="rId48" Type="http://schemas.openxmlformats.org/officeDocument/2006/relationships/tags" Target="../tags/tag331.xml"/><Relationship Id="rId47" Type="http://schemas.openxmlformats.org/officeDocument/2006/relationships/tags" Target="../tags/tag330.xml"/><Relationship Id="rId46" Type="http://schemas.openxmlformats.org/officeDocument/2006/relationships/tags" Target="../tags/tag329.xml"/><Relationship Id="rId45" Type="http://schemas.openxmlformats.org/officeDocument/2006/relationships/tags" Target="../tags/tag328.xml"/><Relationship Id="rId44" Type="http://schemas.openxmlformats.org/officeDocument/2006/relationships/tags" Target="../tags/tag327.xml"/><Relationship Id="rId43" Type="http://schemas.openxmlformats.org/officeDocument/2006/relationships/tags" Target="../tags/tag326.xml"/><Relationship Id="rId42" Type="http://schemas.openxmlformats.org/officeDocument/2006/relationships/tags" Target="../tags/tag325.xml"/><Relationship Id="rId41" Type="http://schemas.openxmlformats.org/officeDocument/2006/relationships/tags" Target="../tags/tag324.xml"/><Relationship Id="rId40" Type="http://schemas.openxmlformats.org/officeDocument/2006/relationships/tags" Target="../tags/tag323.xml"/><Relationship Id="rId4" Type="http://schemas.openxmlformats.org/officeDocument/2006/relationships/tags" Target="../tags/tag287.xml"/><Relationship Id="rId39" Type="http://schemas.openxmlformats.org/officeDocument/2006/relationships/tags" Target="../tags/tag322.xml"/><Relationship Id="rId38" Type="http://schemas.openxmlformats.org/officeDocument/2006/relationships/tags" Target="../tags/tag321.xml"/><Relationship Id="rId37" Type="http://schemas.openxmlformats.org/officeDocument/2006/relationships/tags" Target="../tags/tag320.xml"/><Relationship Id="rId36" Type="http://schemas.openxmlformats.org/officeDocument/2006/relationships/tags" Target="../tags/tag319.xml"/><Relationship Id="rId35" Type="http://schemas.openxmlformats.org/officeDocument/2006/relationships/tags" Target="../tags/tag318.xml"/><Relationship Id="rId34" Type="http://schemas.openxmlformats.org/officeDocument/2006/relationships/tags" Target="../tags/tag317.xml"/><Relationship Id="rId33" Type="http://schemas.openxmlformats.org/officeDocument/2006/relationships/tags" Target="../tags/tag316.xml"/><Relationship Id="rId32" Type="http://schemas.openxmlformats.org/officeDocument/2006/relationships/tags" Target="../tags/tag315.xml"/><Relationship Id="rId31" Type="http://schemas.openxmlformats.org/officeDocument/2006/relationships/tags" Target="../tags/tag314.xml"/><Relationship Id="rId30" Type="http://schemas.openxmlformats.org/officeDocument/2006/relationships/tags" Target="../tags/tag313.xml"/><Relationship Id="rId3" Type="http://schemas.openxmlformats.org/officeDocument/2006/relationships/image" Target="../media/image22.png"/><Relationship Id="rId29" Type="http://schemas.openxmlformats.org/officeDocument/2006/relationships/tags" Target="../tags/tag312.xml"/><Relationship Id="rId28" Type="http://schemas.openxmlformats.org/officeDocument/2006/relationships/tags" Target="../tags/tag311.xml"/><Relationship Id="rId27" Type="http://schemas.openxmlformats.org/officeDocument/2006/relationships/tags" Target="../tags/tag310.xml"/><Relationship Id="rId26" Type="http://schemas.openxmlformats.org/officeDocument/2006/relationships/tags" Target="../tags/tag309.xml"/><Relationship Id="rId25" Type="http://schemas.openxmlformats.org/officeDocument/2006/relationships/tags" Target="../tags/tag308.xml"/><Relationship Id="rId24" Type="http://schemas.openxmlformats.org/officeDocument/2006/relationships/tags" Target="../tags/tag307.xml"/><Relationship Id="rId23" Type="http://schemas.openxmlformats.org/officeDocument/2006/relationships/tags" Target="../tags/tag306.xml"/><Relationship Id="rId22" Type="http://schemas.openxmlformats.org/officeDocument/2006/relationships/tags" Target="../tags/tag305.xml"/><Relationship Id="rId21" Type="http://schemas.openxmlformats.org/officeDocument/2006/relationships/tags" Target="../tags/tag304.xml"/><Relationship Id="rId20" Type="http://schemas.openxmlformats.org/officeDocument/2006/relationships/tags" Target="../tags/tag303.xml"/><Relationship Id="rId2" Type="http://schemas.openxmlformats.org/officeDocument/2006/relationships/tags" Target="../tags/tag286.xml"/><Relationship Id="rId19" Type="http://schemas.openxmlformats.org/officeDocument/2006/relationships/tags" Target="../tags/tag302.xml"/><Relationship Id="rId18" Type="http://schemas.openxmlformats.org/officeDocument/2006/relationships/tags" Target="../tags/tag301.xml"/><Relationship Id="rId17" Type="http://schemas.openxmlformats.org/officeDocument/2006/relationships/tags" Target="../tags/tag300.xml"/><Relationship Id="rId16" Type="http://schemas.openxmlformats.org/officeDocument/2006/relationships/tags" Target="../tags/tag299.xml"/><Relationship Id="rId15" Type="http://schemas.openxmlformats.org/officeDocument/2006/relationships/tags" Target="../tags/tag298.xml"/><Relationship Id="rId14" Type="http://schemas.openxmlformats.org/officeDocument/2006/relationships/tags" Target="../tags/tag297.xml"/><Relationship Id="rId13" Type="http://schemas.openxmlformats.org/officeDocument/2006/relationships/tags" Target="../tags/tag296.xml"/><Relationship Id="rId12" Type="http://schemas.openxmlformats.org/officeDocument/2006/relationships/tags" Target="../tags/tag295.xml"/><Relationship Id="rId11" Type="http://schemas.openxmlformats.org/officeDocument/2006/relationships/tags" Target="../tags/tag294.xml"/><Relationship Id="rId10" Type="http://schemas.openxmlformats.org/officeDocument/2006/relationships/tags" Target="../tags/tag293.xml"/><Relationship Id="rId1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tags" Target="../tags/tag354.xml"/><Relationship Id="rId8" Type="http://schemas.openxmlformats.org/officeDocument/2006/relationships/tags" Target="../tags/tag353.xml"/><Relationship Id="rId7" Type="http://schemas.openxmlformats.org/officeDocument/2006/relationships/tags" Target="../tags/tag352.xml"/><Relationship Id="rId69" Type="http://schemas.openxmlformats.org/officeDocument/2006/relationships/notesSlide" Target="../notesSlides/notesSlide7.xml"/><Relationship Id="rId68" Type="http://schemas.openxmlformats.org/officeDocument/2006/relationships/slideLayout" Target="../slideLayouts/slideLayout7.xml"/><Relationship Id="rId67" Type="http://schemas.openxmlformats.org/officeDocument/2006/relationships/image" Target="../media/image34.png"/><Relationship Id="rId66" Type="http://schemas.openxmlformats.org/officeDocument/2006/relationships/image" Target="../media/image33.png"/><Relationship Id="rId65" Type="http://schemas.openxmlformats.org/officeDocument/2006/relationships/image" Target="../media/image32.png"/><Relationship Id="rId64" Type="http://schemas.openxmlformats.org/officeDocument/2006/relationships/tags" Target="../tags/tag409.xml"/><Relationship Id="rId63" Type="http://schemas.openxmlformats.org/officeDocument/2006/relationships/tags" Target="../tags/tag408.xml"/><Relationship Id="rId62" Type="http://schemas.openxmlformats.org/officeDocument/2006/relationships/tags" Target="../tags/tag407.xml"/><Relationship Id="rId61" Type="http://schemas.openxmlformats.org/officeDocument/2006/relationships/tags" Target="../tags/tag406.xml"/><Relationship Id="rId60" Type="http://schemas.openxmlformats.org/officeDocument/2006/relationships/tags" Target="../tags/tag405.xml"/><Relationship Id="rId6" Type="http://schemas.openxmlformats.org/officeDocument/2006/relationships/tags" Target="../tags/tag351.xml"/><Relationship Id="rId59" Type="http://schemas.openxmlformats.org/officeDocument/2006/relationships/tags" Target="../tags/tag404.xml"/><Relationship Id="rId58" Type="http://schemas.openxmlformats.org/officeDocument/2006/relationships/tags" Target="../tags/tag403.xml"/><Relationship Id="rId57" Type="http://schemas.openxmlformats.org/officeDocument/2006/relationships/tags" Target="../tags/tag402.xml"/><Relationship Id="rId56" Type="http://schemas.openxmlformats.org/officeDocument/2006/relationships/tags" Target="../tags/tag401.xml"/><Relationship Id="rId55" Type="http://schemas.openxmlformats.org/officeDocument/2006/relationships/tags" Target="../tags/tag400.xml"/><Relationship Id="rId54" Type="http://schemas.openxmlformats.org/officeDocument/2006/relationships/tags" Target="../tags/tag399.xml"/><Relationship Id="rId53" Type="http://schemas.openxmlformats.org/officeDocument/2006/relationships/tags" Target="../tags/tag398.xml"/><Relationship Id="rId52" Type="http://schemas.openxmlformats.org/officeDocument/2006/relationships/tags" Target="../tags/tag397.xml"/><Relationship Id="rId51" Type="http://schemas.openxmlformats.org/officeDocument/2006/relationships/tags" Target="../tags/tag396.xml"/><Relationship Id="rId50" Type="http://schemas.openxmlformats.org/officeDocument/2006/relationships/tags" Target="../tags/tag395.xml"/><Relationship Id="rId5" Type="http://schemas.openxmlformats.org/officeDocument/2006/relationships/tags" Target="../tags/tag350.xml"/><Relationship Id="rId49" Type="http://schemas.openxmlformats.org/officeDocument/2006/relationships/tags" Target="../tags/tag394.xml"/><Relationship Id="rId48" Type="http://schemas.openxmlformats.org/officeDocument/2006/relationships/tags" Target="../tags/tag393.xml"/><Relationship Id="rId47" Type="http://schemas.openxmlformats.org/officeDocument/2006/relationships/tags" Target="../tags/tag392.xml"/><Relationship Id="rId46" Type="http://schemas.openxmlformats.org/officeDocument/2006/relationships/tags" Target="../tags/tag391.xml"/><Relationship Id="rId45" Type="http://schemas.openxmlformats.org/officeDocument/2006/relationships/tags" Target="../tags/tag390.xml"/><Relationship Id="rId44" Type="http://schemas.openxmlformats.org/officeDocument/2006/relationships/tags" Target="../tags/tag389.xml"/><Relationship Id="rId43" Type="http://schemas.openxmlformats.org/officeDocument/2006/relationships/tags" Target="../tags/tag388.xml"/><Relationship Id="rId42" Type="http://schemas.openxmlformats.org/officeDocument/2006/relationships/tags" Target="../tags/tag387.xml"/><Relationship Id="rId41" Type="http://schemas.openxmlformats.org/officeDocument/2006/relationships/tags" Target="../tags/tag386.xml"/><Relationship Id="rId40" Type="http://schemas.openxmlformats.org/officeDocument/2006/relationships/tags" Target="../tags/tag385.xml"/><Relationship Id="rId4" Type="http://schemas.openxmlformats.org/officeDocument/2006/relationships/tags" Target="../tags/tag349.xml"/><Relationship Id="rId39" Type="http://schemas.openxmlformats.org/officeDocument/2006/relationships/tags" Target="../tags/tag384.xml"/><Relationship Id="rId38" Type="http://schemas.openxmlformats.org/officeDocument/2006/relationships/tags" Target="../tags/tag383.xml"/><Relationship Id="rId37" Type="http://schemas.openxmlformats.org/officeDocument/2006/relationships/tags" Target="../tags/tag382.xml"/><Relationship Id="rId36" Type="http://schemas.openxmlformats.org/officeDocument/2006/relationships/tags" Target="../tags/tag381.xml"/><Relationship Id="rId35" Type="http://schemas.openxmlformats.org/officeDocument/2006/relationships/tags" Target="../tags/tag380.xml"/><Relationship Id="rId34" Type="http://schemas.openxmlformats.org/officeDocument/2006/relationships/tags" Target="../tags/tag379.xml"/><Relationship Id="rId33" Type="http://schemas.openxmlformats.org/officeDocument/2006/relationships/tags" Target="../tags/tag378.xml"/><Relationship Id="rId32" Type="http://schemas.openxmlformats.org/officeDocument/2006/relationships/tags" Target="../tags/tag377.xml"/><Relationship Id="rId31" Type="http://schemas.openxmlformats.org/officeDocument/2006/relationships/tags" Target="../tags/tag376.xml"/><Relationship Id="rId30" Type="http://schemas.openxmlformats.org/officeDocument/2006/relationships/tags" Target="../tags/tag375.xml"/><Relationship Id="rId3" Type="http://schemas.openxmlformats.org/officeDocument/2006/relationships/image" Target="../media/image22.png"/><Relationship Id="rId29" Type="http://schemas.openxmlformats.org/officeDocument/2006/relationships/tags" Target="../tags/tag374.xml"/><Relationship Id="rId28" Type="http://schemas.openxmlformats.org/officeDocument/2006/relationships/tags" Target="../tags/tag373.xml"/><Relationship Id="rId27" Type="http://schemas.openxmlformats.org/officeDocument/2006/relationships/tags" Target="../tags/tag372.xml"/><Relationship Id="rId26" Type="http://schemas.openxmlformats.org/officeDocument/2006/relationships/tags" Target="../tags/tag371.xml"/><Relationship Id="rId25" Type="http://schemas.openxmlformats.org/officeDocument/2006/relationships/tags" Target="../tags/tag370.xml"/><Relationship Id="rId24" Type="http://schemas.openxmlformats.org/officeDocument/2006/relationships/tags" Target="../tags/tag369.xml"/><Relationship Id="rId23" Type="http://schemas.openxmlformats.org/officeDocument/2006/relationships/tags" Target="../tags/tag368.xml"/><Relationship Id="rId22" Type="http://schemas.openxmlformats.org/officeDocument/2006/relationships/tags" Target="../tags/tag367.xml"/><Relationship Id="rId21" Type="http://schemas.openxmlformats.org/officeDocument/2006/relationships/tags" Target="../tags/tag366.xml"/><Relationship Id="rId20" Type="http://schemas.openxmlformats.org/officeDocument/2006/relationships/tags" Target="../tags/tag365.xml"/><Relationship Id="rId2" Type="http://schemas.openxmlformats.org/officeDocument/2006/relationships/tags" Target="../tags/tag348.xml"/><Relationship Id="rId19" Type="http://schemas.openxmlformats.org/officeDocument/2006/relationships/tags" Target="../tags/tag364.xml"/><Relationship Id="rId18" Type="http://schemas.openxmlformats.org/officeDocument/2006/relationships/tags" Target="../tags/tag363.xml"/><Relationship Id="rId17" Type="http://schemas.openxmlformats.org/officeDocument/2006/relationships/tags" Target="../tags/tag362.xml"/><Relationship Id="rId16" Type="http://schemas.openxmlformats.org/officeDocument/2006/relationships/tags" Target="../tags/tag361.xml"/><Relationship Id="rId15" Type="http://schemas.openxmlformats.org/officeDocument/2006/relationships/tags" Target="../tags/tag360.xml"/><Relationship Id="rId14" Type="http://schemas.openxmlformats.org/officeDocument/2006/relationships/tags" Target="../tags/tag359.xml"/><Relationship Id="rId13" Type="http://schemas.openxmlformats.org/officeDocument/2006/relationships/tags" Target="../tags/tag358.xml"/><Relationship Id="rId12" Type="http://schemas.openxmlformats.org/officeDocument/2006/relationships/tags" Target="../tags/tag357.xml"/><Relationship Id="rId11" Type="http://schemas.openxmlformats.org/officeDocument/2006/relationships/tags" Target="../tags/tag356.xml"/><Relationship Id="rId10" Type="http://schemas.openxmlformats.org/officeDocument/2006/relationships/tags" Target="../tags/tag355.xml"/><Relationship Id="rId1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tags" Target="../tags/tag417.xml"/><Relationship Id="rId8" Type="http://schemas.openxmlformats.org/officeDocument/2006/relationships/tags" Target="../tags/tag416.xml"/><Relationship Id="rId7" Type="http://schemas.openxmlformats.org/officeDocument/2006/relationships/tags" Target="../tags/tag415.xml"/><Relationship Id="rId69" Type="http://schemas.openxmlformats.org/officeDocument/2006/relationships/notesSlide" Target="../notesSlides/notesSlide8.xml"/><Relationship Id="rId68" Type="http://schemas.openxmlformats.org/officeDocument/2006/relationships/slideLayout" Target="../slideLayouts/slideLayout7.xml"/><Relationship Id="rId67" Type="http://schemas.openxmlformats.org/officeDocument/2006/relationships/image" Target="../media/image22.png"/><Relationship Id="rId66" Type="http://schemas.openxmlformats.org/officeDocument/2006/relationships/tags" Target="../tags/tag471.xml"/><Relationship Id="rId65" Type="http://schemas.openxmlformats.org/officeDocument/2006/relationships/image" Target="../media/image34.png"/><Relationship Id="rId64" Type="http://schemas.openxmlformats.org/officeDocument/2006/relationships/image" Target="../media/image33.png"/><Relationship Id="rId63" Type="http://schemas.openxmlformats.org/officeDocument/2006/relationships/image" Target="../media/image32.png"/><Relationship Id="rId62" Type="http://schemas.openxmlformats.org/officeDocument/2006/relationships/tags" Target="../tags/tag470.xml"/><Relationship Id="rId61" Type="http://schemas.openxmlformats.org/officeDocument/2006/relationships/tags" Target="../tags/tag469.xml"/><Relationship Id="rId60" Type="http://schemas.openxmlformats.org/officeDocument/2006/relationships/tags" Target="../tags/tag468.xml"/><Relationship Id="rId6" Type="http://schemas.openxmlformats.org/officeDocument/2006/relationships/tags" Target="../tags/tag414.xml"/><Relationship Id="rId59" Type="http://schemas.openxmlformats.org/officeDocument/2006/relationships/tags" Target="../tags/tag467.xml"/><Relationship Id="rId58" Type="http://schemas.openxmlformats.org/officeDocument/2006/relationships/tags" Target="../tags/tag466.xml"/><Relationship Id="rId57" Type="http://schemas.openxmlformats.org/officeDocument/2006/relationships/tags" Target="../tags/tag465.xml"/><Relationship Id="rId56" Type="http://schemas.openxmlformats.org/officeDocument/2006/relationships/tags" Target="../tags/tag464.xml"/><Relationship Id="rId55" Type="http://schemas.openxmlformats.org/officeDocument/2006/relationships/tags" Target="../tags/tag463.xml"/><Relationship Id="rId54" Type="http://schemas.openxmlformats.org/officeDocument/2006/relationships/tags" Target="../tags/tag462.xml"/><Relationship Id="rId53" Type="http://schemas.openxmlformats.org/officeDocument/2006/relationships/tags" Target="../tags/tag461.xml"/><Relationship Id="rId52" Type="http://schemas.openxmlformats.org/officeDocument/2006/relationships/tags" Target="../tags/tag460.xml"/><Relationship Id="rId51" Type="http://schemas.openxmlformats.org/officeDocument/2006/relationships/tags" Target="../tags/tag459.xml"/><Relationship Id="rId50" Type="http://schemas.openxmlformats.org/officeDocument/2006/relationships/tags" Target="../tags/tag458.xml"/><Relationship Id="rId5" Type="http://schemas.openxmlformats.org/officeDocument/2006/relationships/tags" Target="../tags/tag413.xml"/><Relationship Id="rId49" Type="http://schemas.openxmlformats.org/officeDocument/2006/relationships/tags" Target="../tags/tag457.xml"/><Relationship Id="rId48" Type="http://schemas.openxmlformats.org/officeDocument/2006/relationships/tags" Target="../tags/tag456.xml"/><Relationship Id="rId47" Type="http://schemas.openxmlformats.org/officeDocument/2006/relationships/tags" Target="../tags/tag455.xml"/><Relationship Id="rId46" Type="http://schemas.openxmlformats.org/officeDocument/2006/relationships/tags" Target="../tags/tag454.xml"/><Relationship Id="rId45" Type="http://schemas.openxmlformats.org/officeDocument/2006/relationships/tags" Target="../tags/tag453.xml"/><Relationship Id="rId44" Type="http://schemas.openxmlformats.org/officeDocument/2006/relationships/tags" Target="../tags/tag452.xml"/><Relationship Id="rId43" Type="http://schemas.openxmlformats.org/officeDocument/2006/relationships/tags" Target="../tags/tag451.xml"/><Relationship Id="rId42" Type="http://schemas.openxmlformats.org/officeDocument/2006/relationships/tags" Target="../tags/tag450.xml"/><Relationship Id="rId41" Type="http://schemas.openxmlformats.org/officeDocument/2006/relationships/tags" Target="../tags/tag449.xml"/><Relationship Id="rId40" Type="http://schemas.openxmlformats.org/officeDocument/2006/relationships/tags" Target="../tags/tag448.xml"/><Relationship Id="rId4" Type="http://schemas.openxmlformats.org/officeDocument/2006/relationships/tags" Target="../tags/tag412.xml"/><Relationship Id="rId39" Type="http://schemas.openxmlformats.org/officeDocument/2006/relationships/tags" Target="../tags/tag447.xml"/><Relationship Id="rId38" Type="http://schemas.openxmlformats.org/officeDocument/2006/relationships/tags" Target="../tags/tag446.xml"/><Relationship Id="rId37" Type="http://schemas.openxmlformats.org/officeDocument/2006/relationships/tags" Target="../tags/tag445.xml"/><Relationship Id="rId36" Type="http://schemas.openxmlformats.org/officeDocument/2006/relationships/tags" Target="../tags/tag444.xml"/><Relationship Id="rId35" Type="http://schemas.openxmlformats.org/officeDocument/2006/relationships/tags" Target="../tags/tag443.xml"/><Relationship Id="rId34" Type="http://schemas.openxmlformats.org/officeDocument/2006/relationships/tags" Target="../tags/tag442.xml"/><Relationship Id="rId33" Type="http://schemas.openxmlformats.org/officeDocument/2006/relationships/tags" Target="../tags/tag441.xml"/><Relationship Id="rId32" Type="http://schemas.openxmlformats.org/officeDocument/2006/relationships/tags" Target="../tags/tag440.xml"/><Relationship Id="rId31" Type="http://schemas.openxmlformats.org/officeDocument/2006/relationships/tags" Target="../tags/tag439.xml"/><Relationship Id="rId30" Type="http://schemas.openxmlformats.org/officeDocument/2006/relationships/tags" Target="../tags/tag438.xml"/><Relationship Id="rId3" Type="http://schemas.openxmlformats.org/officeDocument/2006/relationships/tags" Target="../tags/tag411.xml"/><Relationship Id="rId29" Type="http://schemas.openxmlformats.org/officeDocument/2006/relationships/tags" Target="../tags/tag437.xml"/><Relationship Id="rId28" Type="http://schemas.openxmlformats.org/officeDocument/2006/relationships/tags" Target="../tags/tag436.xml"/><Relationship Id="rId27" Type="http://schemas.openxmlformats.org/officeDocument/2006/relationships/tags" Target="../tags/tag435.xml"/><Relationship Id="rId26" Type="http://schemas.openxmlformats.org/officeDocument/2006/relationships/tags" Target="../tags/tag434.xml"/><Relationship Id="rId25" Type="http://schemas.openxmlformats.org/officeDocument/2006/relationships/tags" Target="../tags/tag433.xml"/><Relationship Id="rId24" Type="http://schemas.openxmlformats.org/officeDocument/2006/relationships/tags" Target="../tags/tag432.xml"/><Relationship Id="rId23" Type="http://schemas.openxmlformats.org/officeDocument/2006/relationships/tags" Target="../tags/tag431.xml"/><Relationship Id="rId22" Type="http://schemas.openxmlformats.org/officeDocument/2006/relationships/tags" Target="../tags/tag430.xml"/><Relationship Id="rId21" Type="http://schemas.openxmlformats.org/officeDocument/2006/relationships/tags" Target="../tags/tag429.xml"/><Relationship Id="rId20" Type="http://schemas.openxmlformats.org/officeDocument/2006/relationships/tags" Target="../tags/tag428.xml"/><Relationship Id="rId2" Type="http://schemas.openxmlformats.org/officeDocument/2006/relationships/tags" Target="../tags/tag410.xml"/><Relationship Id="rId19" Type="http://schemas.openxmlformats.org/officeDocument/2006/relationships/tags" Target="../tags/tag427.xml"/><Relationship Id="rId18" Type="http://schemas.openxmlformats.org/officeDocument/2006/relationships/tags" Target="../tags/tag426.xml"/><Relationship Id="rId17" Type="http://schemas.openxmlformats.org/officeDocument/2006/relationships/tags" Target="../tags/tag425.xml"/><Relationship Id="rId16" Type="http://schemas.openxmlformats.org/officeDocument/2006/relationships/tags" Target="../tags/tag424.xml"/><Relationship Id="rId15" Type="http://schemas.openxmlformats.org/officeDocument/2006/relationships/tags" Target="../tags/tag423.xml"/><Relationship Id="rId14" Type="http://schemas.openxmlformats.org/officeDocument/2006/relationships/tags" Target="../tags/tag422.xml"/><Relationship Id="rId13" Type="http://schemas.openxmlformats.org/officeDocument/2006/relationships/tags" Target="../tags/tag421.xml"/><Relationship Id="rId12" Type="http://schemas.openxmlformats.org/officeDocument/2006/relationships/tags" Target="../tags/tag420.xml"/><Relationship Id="rId11" Type="http://schemas.openxmlformats.org/officeDocument/2006/relationships/tags" Target="../tags/tag419.xml"/><Relationship Id="rId10" Type="http://schemas.openxmlformats.org/officeDocument/2006/relationships/tags" Target="../tags/tag418.xml"/><Relationship Id="rId1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9.svg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svg"/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tags" Target="../tags/tag479.xml"/><Relationship Id="rId8" Type="http://schemas.openxmlformats.org/officeDocument/2006/relationships/tags" Target="../tags/tag478.xml"/><Relationship Id="rId72" Type="http://schemas.openxmlformats.org/officeDocument/2006/relationships/slideLayout" Target="../slideLayouts/slideLayout7.xml"/><Relationship Id="rId71" Type="http://schemas.openxmlformats.org/officeDocument/2006/relationships/tags" Target="../tags/tag535.xml"/><Relationship Id="rId70" Type="http://schemas.openxmlformats.org/officeDocument/2006/relationships/tags" Target="../tags/tag534.xml"/><Relationship Id="rId7" Type="http://schemas.openxmlformats.org/officeDocument/2006/relationships/tags" Target="../tags/tag477.xml"/><Relationship Id="rId69" Type="http://schemas.openxmlformats.org/officeDocument/2006/relationships/tags" Target="../tags/tag533.xml"/><Relationship Id="rId68" Type="http://schemas.openxmlformats.org/officeDocument/2006/relationships/tags" Target="../tags/tag532.xml"/><Relationship Id="rId67" Type="http://schemas.openxmlformats.org/officeDocument/2006/relationships/tags" Target="../tags/tag531.xml"/><Relationship Id="rId66" Type="http://schemas.openxmlformats.org/officeDocument/2006/relationships/tags" Target="../tags/tag530.xml"/><Relationship Id="rId65" Type="http://schemas.openxmlformats.org/officeDocument/2006/relationships/image" Target="../media/image40.svg"/><Relationship Id="rId64" Type="http://schemas.openxmlformats.org/officeDocument/2006/relationships/image" Target="../media/image39.png"/><Relationship Id="rId63" Type="http://schemas.openxmlformats.org/officeDocument/2006/relationships/tags" Target="../tags/tag529.xml"/><Relationship Id="rId62" Type="http://schemas.openxmlformats.org/officeDocument/2006/relationships/image" Target="../media/image22.png"/><Relationship Id="rId61" Type="http://schemas.openxmlformats.org/officeDocument/2006/relationships/tags" Target="../tags/tag528.xml"/><Relationship Id="rId60" Type="http://schemas.openxmlformats.org/officeDocument/2006/relationships/image" Target="../media/image38.svg"/><Relationship Id="rId6" Type="http://schemas.openxmlformats.org/officeDocument/2006/relationships/tags" Target="../tags/tag476.xml"/><Relationship Id="rId59" Type="http://schemas.openxmlformats.org/officeDocument/2006/relationships/image" Target="../media/image37.png"/><Relationship Id="rId58" Type="http://schemas.openxmlformats.org/officeDocument/2006/relationships/tags" Target="../tags/tag527.xml"/><Relationship Id="rId57" Type="http://schemas.openxmlformats.org/officeDocument/2006/relationships/image" Target="../media/image36.png"/><Relationship Id="rId56" Type="http://schemas.openxmlformats.org/officeDocument/2006/relationships/tags" Target="../tags/tag526.xml"/><Relationship Id="rId55" Type="http://schemas.openxmlformats.org/officeDocument/2006/relationships/tags" Target="../tags/tag525.xml"/><Relationship Id="rId54" Type="http://schemas.openxmlformats.org/officeDocument/2006/relationships/tags" Target="../tags/tag524.xml"/><Relationship Id="rId53" Type="http://schemas.openxmlformats.org/officeDocument/2006/relationships/tags" Target="../tags/tag523.xml"/><Relationship Id="rId52" Type="http://schemas.openxmlformats.org/officeDocument/2006/relationships/tags" Target="../tags/tag522.xml"/><Relationship Id="rId51" Type="http://schemas.openxmlformats.org/officeDocument/2006/relationships/tags" Target="../tags/tag521.xml"/><Relationship Id="rId50" Type="http://schemas.openxmlformats.org/officeDocument/2006/relationships/tags" Target="../tags/tag520.xml"/><Relationship Id="rId5" Type="http://schemas.openxmlformats.org/officeDocument/2006/relationships/tags" Target="../tags/tag475.xml"/><Relationship Id="rId49" Type="http://schemas.openxmlformats.org/officeDocument/2006/relationships/tags" Target="../tags/tag519.xml"/><Relationship Id="rId48" Type="http://schemas.openxmlformats.org/officeDocument/2006/relationships/tags" Target="../tags/tag518.xml"/><Relationship Id="rId47" Type="http://schemas.openxmlformats.org/officeDocument/2006/relationships/tags" Target="../tags/tag517.xml"/><Relationship Id="rId46" Type="http://schemas.openxmlformats.org/officeDocument/2006/relationships/tags" Target="../tags/tag516.xml"/><Relationship Id="rId45" Type="http://schemas.openxmlformats.org/officeDocument/2006/relationships/tags" Target="../tags/tag515.xml"/><Relationship Id="rId44" Type="http://schemas.openxmlformats.org/officeDocument/2006/relationships/tags" Target="../tags/tag514.xml"/><Relationship Id="rId43" Type="http://schemas.openxmlformats.org/officeDocument/2006/relationships/tags" Target="../tags/tag513.xml"/><Relationship Id="rId42" Type="http://schemas.openxmlformats.org/officeDocument/2006/relationships/tags" Target="../tags/tag512.xml"/><Relationship Id="rId41" Type="http://schemas.openxmlformats.org/officeDocument/2006/relationships/tags" Target="../tags/tag511.xml"/><Relationship Id="rId40" Type="http://schemas.openxmlformats.org/officeDocument/2006/relationships/tags" Target="../tags/tag510.xml"/><Relationship Id="rId4" Type="http://schemas.openxmlformats.org/officeDocument/2006/relationships/tags" Target="../tags/tag474.xml"/><Relationship Id="rId39" Type="http://schemas.openxmlformats.org/officeDocument/2006/relationships/tags" Target="../tags/tag509.xml"/><Relationship Id="rId38" Type="http://schemas.openxmlformats.org/officeDocument/2006/relationships/tags" Target="../tags/tag508.xml"/><Relationship Id="rId37" Type="http://schemas.openxmlformats.org/officeDocument/2006/relationships/tags" Target="../tags/tag507.xml"/><Relationship Id="rId36" Type="http://schemas.openxmlformats.org/officeDocument/2006/relationships/tags" Target="../tags/tag506.xml"/><Relationship Id="rId35" Type="http://schemas.openxmlformats.org/officeDocument/2006/relationships/tags" Target="../tags/tag505.xml"/><Relationship Id="rId34" Type="http://schemas.openxmlformats.org/officeDocument/2006/relationships/tags" Target="../tags/tag504.xml"/><Relationship Id="rId33" Type="http://schemas.openxmlformats.org/officeDocument/2006/relationships/tags" Target="../tags/tag503.xml"/><Relationship Id="rId32" Type="http://schemas.openxmlformats.org/officeDocument/2006/relationships/tags" Target="../tags/tag502.xml"/><Relationship Id="rId31" Type="http://schemas.openxmlformats.org/officeDocument/2006/relationships/tags" Target="../tags/tag501.xml"/><Relationship Id="rId30" Type="http://schemas.openxmlformats.org/officeDocument/2006/relationships/tags" Target="../tags/tag500.xml"/><Relationship Id="rId3" Type="http://schemas.openxmlformats.org/officeDocument/2006/relationships/tags" Target="../tags/tag473.xml"/><Relationship Id="rId29" Type="http://schemas.openxmlformats.org/officeDocument/2006/relationships/tags" Target="../tags/tag499.xml"/><Relationship Id="rId28" Type="http://schemas.openxmlformats.org/officeDocument/2006/relationships/tags" Target="../tags/tag498.xml"/><Relationship Id="rId27" Type="http://schemas.openxmlformats.org/officeDocument/2006/relationships/tags" Target="../tags/tag497.xml"/><Relationship Id="rId26" Type="http://schemas.openxmlformats.org/officeDocument/2006/relationships/tags" Target="../tags/tag496.xml"/><Relationship Id="rId25" Type="http://schemas.openxmlformats.org/officeDocument/2006/relationships/tags" Target="../tags/tag495.xml"/><Relationship Id="rId24" Type="http://schemas.openxmlformats.org/officeDocument/2006/relationships/tags" Target="../tags/tag494.xml"/><Relationship Id="rId23" Type="http://schemas.openxmlformats.org/officeDocument/2006/relationships/tags" Target="../tags/tag493.xml"/><Relationship Id="rId22" Type="http://schemas.openxmlformats.org/officeDocument/2006/relationships/tags" Target="../tags/tag492.xml"/><Relationship Id="rId21" Type="http://schemas.openxmlformats.org/officeDocument/2006/relationships/tags" Target="../tags/tag491.xml"/><Relationship Id="rId20" Type="http://schemas.openxmlformats.org/officeDocument/2006/relationships/tags" Target="../tags/tag490.xml"/><Relationship Id="rId2" Type="http://schemas.openxmlformats.org/officeDocument/2006/relationships/tags" Target="../tags/tag472.xml"/><Relationship Id="rId19" Type="http://schemas.openxmlformats.org/officeDocument/2006/relationships/tags" Target="../tags/tag489.xml"/><Relationship Id="rId18" Type="http://schemas.openxmlformats.org/officeDocument/2006/relationships/tags" Target="../tags/tag488.xml"/><Relationship Id="rId17" Type="http://schemas.openxmlformats.org/officeDocument/2006/relationships/tags" Target="../tags/tag487.xml"/><Relationship Id="rId16" Type="http://schemas.openxmlformats.org/officeDocument/2006/relationships/tags" Target="../tags/tag486.xml"/><Relationship Id="rId15" Type="http://schemas.openxmlformats.org/officeDocument/2006/relationships/tags" Target="../tags/tag485.xml"/><Relationship Id="rId14" Type="http://schemas.openxmlformats.org/officeDocument/2006/relationships/tags" Target="../tags/tag484.xml"/><Relationship Id="rId13" Type="http://schemas.openxmlformats.org/officeDocument/2006/relationships/tags" Target="../tags/tag483.xml"/><Relationship Id="rId12" Type="http://schemas.openxmlformats.org/officeDocument/2006/relationships/tags" Target="../tags/tag482.xml"/><Relationship Id="rId11" Type="http://schemas.openxmlformats.org/officeDocument/2006/relationships/tags" Target="../tags/tag481.xml"/><Relationship Id="rId10" Type="http://schemas.openxmlformats.org/officeDocument/2006/relationships/tags" Target="../tags/tag480.xml"/><Relationship Id="rId1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9.svg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svg"/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90" Type="http://schemas.openxmlformats.org/officeDocument/2006/relationships/slideLayout" Target="../slideLayouts/slideLayout7.xml"/><Relationship Id="rId9" Type="http://schemas.openxmlformats.org/officeDocument/2006/relationships/tags" Target="../tags/tag543.xml"/><Relationship Id="rId89" Type="http://schemas.openxmlformats.org/officeDocument/2006/relationships/tags" Target="../tags/tag616.xml"/><Relationship Id="rId88" Type="http://schemas.openxmlformats.org/officeDocument/2006/relationships/tags" Target="../tags/tag615.xml"/><Relationship Id="rId87" Type="http://schemas.openxmlformats.org/officeDocument/2006/relationships/tags" Target="../tags/tag614.xml"/><Relationship Id="rId86" Type="http://schemas.openxmlformats.org/officeDocument/2006/relationships/tags" Target="../tags/tag613.xml"/><Relationship Id="rId85" Type="http://schemas.openxmlformats.org/officeDocument/2006/relationships/tags" Target="../tags/tag612.xml"/><Relationship Id="rId84" Type="http://schemas.openxmlformats.org/officeDocument/2006/relationships/tags" Target="../tags/tag611.xml"/><Relationship Id="rId83" Type="http://schemas.openxmlformats.org/officeDocument/2006/relationships/tags" Target="../tags/tag610.xml"/><Relationship Id="rId82" Type="http://schemas.openxmlformats.org/officeDocument/2006/relationships/tags" Target="../tags/tag609.xml"/><Relationship Id="rId81" Type="http://schemas.openxmlformats.org/officeDocument/2006/relationships/image" Target="../media/image44.svg"/><Relationship Id="rId80" Type="http://schemas.openxmlformats.org/officeDocument/2006/relationships/image" Target="../media/image43.png"/><Relationship Id="rId8" Type="http://schemas.openxmlformats.org/officeDocument/2006/relationships/tags" Target="../tags/tag542.xml"/><Relationship Id="rId79" Type="http://schemas.openxmlformats.org/officeDocument/2006/relationships/tags" Target="../tags/tag608.xml"/><Relationship Id="rId78" Type="http://schemas.openxmlformats.org/officeDocument/2006/relationships/image" Target="../media/image22.png"/><Relationship Id="rId77" Type="http://schemas.openxmlformats.org/officeDocument/2006/relationships/tags" Target="../tags/tag607.xml"/><Relationship Id="rId76" Type="http://schemas.openxmlformats.org/officeDocument/2006/relationships/image" Target="../media/image42.svg"/><Relationship Id="rId75" Type="http://schemas.openxmlformats.org/officeDocument/2006/relationships/image" Target="../media/image41.png"/><Relationship Id="rId74" Type="http://schemas.openxmlformats.org/officeDocument/2006/relationships/tags" Target="../tags/tag606.xml"/><Relationship Id="rId73" Type="http://schemas.openxmlformats.org/officeDocument/2006/relationships/image" Target="../media/image36.png"/><Relationship Id="rId72" Type="http://schemas.openxmlformats.org/officeDocument/2006/relationships/tags" Target="../tags/tag605.xml"/><Relationship Id="rId71" Type="http://schemas.openxmlformats.org/officeDocument/2006/relationships/image" Target="../media/image21.png"/><Relationship Id="rId70" Type="http://schemas.openxmlformats.org/officeDocument/2006/relationships/tags" Target="../tags/tag604.xml"/><Relationship Id="rId7" Type="http://schemas.openxmlformats.org/officeDocument/2006/relationships/tags" Target="../tags/tag541.xml"/><Relationship Id="rId69" Type="http://schemas.openxmlformats.org/officeDocument/2006/relationships/tags" Target="../tags/tag603.xml"/><Relationship Id="rId68" Type="http://schemas.openxmlformats.org/officeDocument/2006/relationships/tags" Target="../tags/tag602.xml"/><Relationship Id="rId67" Type="http://schemas.openxmlformats.org/officeDocument/2006/relationships/tags" Target="../tags/tag601.xml"/><Relationship Id="rId66" Type="http://schemas.openxmlformats.org/officeDocument/2006/relationships/tags" Target="../tags/tag600.xml"/><Relationship Id="rId65" Type="http://schemas.openxmlformats.org/officeDocument/2006/relationships/tags" Target="../tags/tag599.xml"/><Relationship Id="rId64" Type="http://schemas.openxmlformats.org/officeDocument/2006/relationships/tags" Target="../tags/tag598.xml"/><Relationship Id="rId63" Type="http://schemas.openxmlformats.org/officeDocument/2006/relationships/tags" Target="../tags/tag597.xml"/><Relationship Id="rId62" Type="http://schemas.openxmlformats.org/officeDocument/2006/relationships/tags" Target="../tags/tag596.xml"/><Relationship Id="rId61" Type="http://schemas.openxmlformats.org/officeDocument/2006/relationships/tags" Target="../tags/tag595.xml"/><Relationship Id="rId60" Type="http://schemas.openxmlformats.org/officeDocument/2006/relationships/tags" Target="../tags/tag594.xml"/><Relationship Id="rId6" Type="http://schemas.openxmlformats.org/officeDocument/2006/relationships/tags" Target="../tags/tag540.xml"/><Relationship Id="rId59" Type="http://schemas.openxmlformats.org/officeDocument/2006/relationships/tags" Target="../tags/tag593.xml"/><Relationship Id="rId58" Type="http://schemas.openxmlformats.org/officeDocument/2006/relationships/tags" Target="../tags/tag592.xml"/><Relationship Id="rId57" Type="http://schemas.openxmlformats.org/officeDocument/2006/relationships/tags" Target="../tags/tag591.xml"/><Relationship Id="rId56" Type="http://schemas.openxmlformats.org/officeDocument/2006/relationships/tags" Target="../tags/tag590.xml"/><Relationship Id="rId55" Type="http://schemas.openxmlformats.org/officeDocument/2006/relationships/tags" Target="../tags/tag589.xml"/><Relationship Id="rId54" Type="http://schemas.openxmlformats.org/officeDocument/2006/relationships/tags" Target="../tags/tag588.xml"/><Relationship Id="rId53" Type="http://schemas.openxmlformats.org/officeDocument/2006/relationships/tags" Target="../tags/tag587.xml"/><Relationship Id="rId52" Type="http://schemas.openxmlformats.org/officeDocument/2006/relationships/tags" Target="../tags/tag586.xml"/><Relationship Id="rId51" Type="http://schemas.openxmlformats.org/officeDocument/2006/relationships/tags" Target="../tags/tag585.xml"/><Relationship Id="rId50" Type="http://schemas.openxmlformats.org/officeDocument/2006/relationships/tags" Target="../tags/tag584.xml"/><Relationship Id="rId5" Type="http://schemas.openxmlformats.org/officeDocument/2006/relationships/tags" Target="../tags/tag539.xml"/><Relationship Id="rId49" Type="http://schemas.openxmlformats.org/officeDocument/2006/relationships/tags" Target="../tags/tag583.xml"/><Relationship Id="rId48" Type="http://schemas.openxmlformats.org/officeDocument/2006/relationships/tags" Target="../tags/tag582.xml"/><Relationship Id="rId47" Type="http://schemas.openxmlformats.org/officeDocument/2006/relationships/tags" Target="../tags/tag581.xml"/><Relationship Id="rId46" Type="http://schemas.openxmlformats.org/officeDocument/2006/relationships/tags" Target="../tags/tag580.xml"/><Relationship Id="rId45" Type="http://schemas.openxmlformats.org/officeDocument/2006/relationships/tags" Target="../tags/tag579.xml"/><Relationship Id="rId44" Type="http://schemas.openxmlformats.org/officeDocument/2006/relationships/tags" Target="../tags/tag578.xml"/><Relationship Id="rId43" Type="http://schemas.openxmlformats.org/officeDocument/2006/relationships/tags" Target="../tags/tag577.xml"/><Relationship Id="rId42" Type="http://schemas.openxmlformats.org/officeDocument/2006/relationships/tags" Target="../tags/tag576.xml"/><Relationship Id="rId41" Type="http://schemas.openxmlformats.org/officeDocument/2006/relationships/tags" Target="../tags/tag575.xml"/><Relationship Id="rId40" Type="http://schemas.openxmlformats.org/officeDocument/2006/relationships/tags" Target="../tags/tag574.xml"/><Relationship Id="rId4" Type="http://schemas.openxmlformats.org/officeDocument/2006/relationships/tags" Target="../tags/tag538.xml"/><Relationship Id="rId39" Type="http://schemas.openxmlformats.org/officeDocument/2006/relationships/tags" Target="../tags/tag573.xml"/><Relationship Id="rId38" Type="http://schemas.openxmlformats.org/officeDocument/2006/relationships/tags" Target="../tags/tag572.xml"/><Relationship Id="rId37" Type="http://schemas.openxmlformats.org/officeDocument/2006/relationships/tags" Target="../tags/tag571.xml"/><Relationship Id="rId36" Type="http://schemas.openxmlformats.org/officeDocument/2006/relationships/tags" Target="../tags/tag570.xml"/><Relationship Id="rId35" Type="http://schemas.openxmlformats.org/officeDocument/2006/relationships/tags" Target="../tags/tag569.xml"/><Relationship Id="rId34" Type="http://schemas.openxmlformats.org/officeDocument/2006/relationships/tags" Target="../tags/tag568.xml"/><Relationship Id="rId33" Type="http://schemas.openxmlformats.org/officeDocument/2006/relationships/tags" Target="../tags/tag567.xml"/><Relationship Id="rId32" Type="http://schemas.openxmlformats.org/officeDocument/2006/relationships/tags" Target="../tags/tag566.xml"/><Relationship Id="rId31" Type="http://schemas.openxmlformats.org/officeDocument/2006/relationships/tags" Target="../tags/tag565.xml"/><Relationship Id="rId30" Type="http://schemas.openxmlformats.org/officeDocument/2006/relationships/tags" Target="../tags/tag564.xml"/><Relationship Id="rId3" Type="http://schemas.openxmlformats.org/officeDocument/2006/relationships/tags" Target="../tags/tag537.xml"/><Relationship Id="rId29" Type="http://schemas.openxmlformats.org/officeDocument/2006/relationships/tags" Target="../tags/tag563.xml"/><Relationship Id="rId28" Type="http://schemas.openxmlformats.org/officeDocument/2006/relationships/tags" Target="../tags/tag562.xml"/><Relationship Id="rId27" Type="http://schemas.openxmlformats.org/officeDocument/2006/relationships/tags" Target="../tags/tag561.xml"/><Relationship Id="rId26" Type="http://schemas.openxmlformats.org/officeDocument/2006/relationships/tags" Target="../tags/tag560.xml"/><Relationship Id="rId25" Type="http://schemas.openxmlformats.org/officeDocument/2006/relationships/tags" Target="../tags/tag559.xml"/><Relationship Id="rId24" Type="http://schemas.openxmlformats.org/officeDocument/2006/relationships/tags" Target="../tags/tag558.xml"/><Relationship Id="rId23" Type="http://schemas.openxmlformats.org/officeDocument/2006/relationships/tags" Target="../tags/tag557.xml"/><Relationship Id="rId22" Type="http://schemas.openxmlformats.org/officeDocument/2006/relationships/tags" Target="../tags/tag556.xml"/><Relationship Id="rId21" Type="http://schemas.openxmlformats.org/officeDocument/2006/relationships/tags" Target="../tags/tag555.xml"/><Relationship Id="rId20" Type="http://schemas.openxmlformats.org/officeDocument/2006/relationships/tags" Target="../tags/tag554.xml"/><Relationship Id="rId2" Type="http://schemas.openxmlformats.org/officeDocument/2006/relationships/tags" Target="../tags/tag536.xml"/><Relationship Id="rId19" Type="http://schemas.openxmlformats.org/officeDocument/2006/relationships/tags" Target="../tags/tag553.xml"/><Relationship Id="rId18" Type="http://schemas.openxmlformats.org/officeDocument/2006/relationships/tags" Target="../tags/tag552.xml"/><Relationship Id="rId17" Type="http://schemas.openxmlformats.org/officeDocument/2006/relationships/tags" Target="../tags/tag551.xml"/><Relationship Id="rId16" Type="http://schemas.openxmlformats.org/officeDocument/2006/relationships/tags" Target="../tags/tag550.xml"/><Relationship Id="rId15" Type="http://schemas.openxmlformats.org/officeDocument/2006/relationships/tags" Target="../tags/tag549.xml"/><Relationship Id="rId14" Type="http://schemas.openxmlformats.org/officeDocument/2006/relationships/tags" Target="../tags/tag548.xml"/><Relationship Id="rId13" Type="http://schemas.openxmlformats.org/officeDocument/2006/relationships/tags" Target="../tags/tag547.xml"/><Relationship Id="rId12" Type="http://schemas.openxmlformats.org/officeDocument/2006/relationships/tags" Target="../tags/tag546.xml"/><Relationship Id="rId11" Type="http://schemas.openxmlformats.org/officeDocument/2006/relationships/tags" Target="../tags/tag545.xml"/><Relationship Id="rId10" Type="http://schemas.openxmlformats.org/officeDocument/2006/relationships/tags" Target="../tags/tag544.xml"/><Relationship Id="rId1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8.xml"/><Relationship Id="rId8" Type="http://schemas.openxmlformats.org/officeDocument/2006/relationships/tags" Target="../tags/tag7.xml"/><Relationship Id="rId7" Type="http://schemas.openxmlformats.org/officeDocument/2006/relationships/tags" Target="../tags/tag6.xml"/><Relationship Id="rId6" Type="http://schemas.openxmlformats.org/officeDocument/2006/relationships/tags" Target="../tags/tag5.xml"/><Relationship Id="rId50" Type="http://schemas.openxmlformats.org/officeDocument/2006/relationships/slideLayout" Target="../slideLayouts/slideLayout7.xml"/><Relationship Id="rId5" Type="http://schemas.openxmlformats.org/officeDocument/2006/relationships/tags" Target="../tags/tag4.xml"/><Relationship Id="rId49" Type="http://schemas.openxmlformats.org/officeDocument/2006/relationships/tags" Target="../tags/tag48.xml"/><Relationship Id="rId48" Type="http://schemas.openxmlformats.org/officeDocument/2006/relationships/tags" Target="../tags/tag47.xml"/><Relationship Id="rId47" Type="http://schemas.openxmlformats.org/officeDocument/2006/relationships/tags" Target="../tags/tag46.xml"/><Relationship Id="rId46" Type="http://schemas.openxmlformats.org/officeDocument/2006/relationships/tags" Target="../tags/tag45.xml"/><Relationship Id="rId45" Type="http://schemas.openxmlformats.org/officeDocument/2006/relationships/tags" Target="../tags/tag44.xml"/><Relationship Id="rId44" Type="http://schemas.openxmlformats.org/officeDocument/2006/relationships/tags" Target="../tags/tag43.xml"/><Relationship Id="rId43" Type="http://schemas.openxmlformats.org/officeDocument/2006/relationships/tags" Target="../tags/tag42.xml"/><Relationship Id="rId42" Type="http://schemas.openxmlformats.org/officeDocument/2006/relationships/tags" Target="../tags/tag41.xml"/><Relationship Id="rId41" Type="http://schemas.openxmlformats.org/officeDocument/2006/relationships/tags" Target="../tags/tag40.xml"/><Relationship Id="rId40" Type="http://schemas.openxmlformats.org/officeDocument/2006/relationships/tags" Target="../tags/tag39.xml"/><Relationship Id="rId4" Type="http://schemas.openxmlformats.org/officeDocument/2006/relationships/tags" Target="../tags/tag3.xml"/><Relationship Id="rId39" Type="http://schemas.openxmlformats.org/officeDocument/2006/relationships/tags" Target="../tags/tag38.xml"/><Relationship Id="rId38" Type="http://schemas.openxmlformats.org/officeDocument/2006/relationships/tags" Target="../tags/tag37.xml"/><Relationship Id="rId37" Type="http://schemas.openxmlformats.org/officeDocument/2006/relationships/tags" Target="../tags/tag36.xml"/><Relationship Id="rId36" Type="http://schemas.openxmlformats.org/officeDocument/2006/relationships/tags" Target="../tags/tag35.xml"/><Relationship Id="rId35" Type="http://schemas.openxmlformats.org/officeDocument/2006/relationships/tags" Target="../tags/tag34.xml"/><Relationship Id="rId34" Type="http://schemas.openxmlformats.org/officeDocument/2006/relationships/tags" Target="../tags/tag33.xml"/><Relationship Id="rId33" Type="http://schemas.openxmlformats.org/officeDocument/2006/relationships/tags" Target="../tags/tag32.xml"/><Relationship Id="rId32" Type="http://schemas.openxmlformats.org/officeDocument/2006/relationships/tags" Target="../tags/tag31.xml"/><Relationship Id="rId31" Type="http://schemas.openxmlformats.org/officeDocument/2006/relationships/tags" Target="../tags/tag30.xml"/><Relationship Id="rId30" Type="http://schemas.openxmlformats.org/officeDocument/2006/relationships/tags" Target="../tags/tag29.xml"/><Relationship Id="rId3" Type="http://schemas.openxmlformats.org/officeDocument/2006/relationships/tags" Target="../tags/tag2.xml"/><Relationship Id="rId29" Type="http://schemas.openxmlformats.org/officeDocument/2006/relationships/tags" Target="../tags/tag28.xml"/><Relationship Id="rId28" Type="http://schemas.openxmlformats.org/officeDocument/2006/relationships/tags" Target="../tags/tag27.xml"/><Relationship Id="rId27" Type="http://schemas.openxmlformats.org/officeDocument/2006/relationships/tags" Target="../tags/tag26.xml"/><Relationship Id="rId26" Type="http://schemas.openxmlformats.org/officeDocument/2006/relationships/tags" Target="../tags/tag25.xml"/><Relationship Id="rId25" Type="http://schemas.openxmlformats.org/officeDocument/2006/relationships/tags" Target="../tags/tag24.xml"/><Relationship Id="rId24" Type="http://schemas.openxmlformats.org/officeDocument/2006/relationships/tags" Target="../tags/tag23.xml"/><Relationship Id="rId23" Type="http://schemas.openxmlformats.org/officeDocument/2006/relationships/tags" Target="../tags/tag22.xml"/><Relationship Id="rId22" Type="http://schemas.openxmlformats.org/officeDocument/2006/relationships/tags" Target="../tags/tag21.xml"/><Relationship Id="rId21" Type="http://schemas.openxmlformats.org/officeDocument/2006/relationships/tags" Target="../tags/tag20.xml"/><Relationship Id="rId20" Type="http://schemas.openxmlformats.org/officeDocument/2006/relationships/tags" Target="../tags/tag19.xml"/><Relationship Id="rId2" Type="http://schemas.openxmlformats.org/officeDocument/2006/relationships/tags" Target="../tags/tag1.xml"/><Relationship Id="rId19" Type="http://schemas.openxmlformats.org/officeDocument/2006/relationships/tags" Target="../tags/tag18.xml"/><Relationship Id="rId18" Type="http://schemas.openxmlformats.org/officeDocument/2006/relationships/tags" Target="../tags/tag17.xml"/><Relationship Id="rId17" Type="http://schemas.openxmlformats.org/officeDocument/2006/relationships/tags" Target="../tags/tag16.xml"/><Relationship Id="rId16" Type="http://schemas.openxmlformats.org/officeDocument/2006/relationships/tags" Target="../tags/tag15.xml"/><Relationship Id="rId15" Type="http://schemas.openxmlformats.org/officeDocument/2006/relationships/tags" Target="../tags/tag14.xml"/><Relationship Id="rId14" Type="http://schemas.openxmlformats.org/officeDocument/2006/relationships/tags" Target="../tags/tag13.xml"/><Relationship Id="rId13" Type="http://schemas.openxmlformats.org/officeDocument/2006/relationships/tags" Target="../tags/tag12.xml"/><Relationship Id="rId12" Type="http://schemas.openxmlformats.org/officeDocument/2006/relationships/tags" Target="../tags/tag11.xml"/><Relationship Id="rId11" Type="http://schemas.openxmlformats.org/officeDocument/2006/relationships/tags" Target="../tags/tag10.xml"/><Relationship Id="rId10" Type="http://schemas.openxmlformats.org/officeDocument/2006/relationships/tags" Target="../tags/tag9.xml"/><Relationship Id="rId1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9.svg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svg"/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13.svg"/><Relationship Id="rId8" Type="http://schemas.openxmlformats.org/officeDocument/2006/relationships/image" Target="../media/image12.png"/><Relationship Id="rId7" Type="http://schemas.openxmlformats.org/officeDocument/2006/relationships/image" Target="../media/image1.png"/><Relationship Id="rId6" Type="http://schemas.openxmlformats.org/officeDocument/2006/relationships/image" Target="../media/image19.jpeg"/><Relationship Id="rId5" Type="http://schemas.openxmlformats.org/officeDocument/2006/relationships/image" Target="../media/image18.jpeg"/><Relationship Id="rId4" Type="http://schemas.openxmlformats.org/officeDocument/2006/relationships/image" Target="../media/image17.jpeg"/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0" Type="http://schemas.openxmlformats.org/officeDocument/2006/relationships/slideLayout" Target="../slideLayouts/slideLayout7.xml"/><Relationship Id="rId1" Type="http://schemas.openxmlformats.org/officeDocument/2006/relationships/image" Target="../media/image14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9.svg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svg"/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55.xml"/><Relationship Id="rId8" Type="http://schemas.openxmlformats.org/officeDocument/2006/relationships/tags" Target="../tags/tag54.xml"/><Relationship Id="rId7" Type="http://schemas.openxmlformats.org/officeDocument/2006/relationships/tags" Target="../tags/tag53.xml"/><Relationship Id="rId6" Type="http://schemas.openxmlformats.org/officeDocument/2006/relationships/tags" Target="../tags/tag52.xml"/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5" Type="http://schemas.openxmlformats.org/officeDocument/2006/relationships/notesSlide" Target="../notesSlides/notesSlide1.xml"/><Relationship Id="rId34" Type="http://schemas.openxmlformats.org/officeDocument/2006/relationships/slideLayout" Target="../slideLayouts/slideLayout7.xml"/><Relationship Id="rId33" Type="http://schemas.openxmlformats.org/officeDocument/2006/relationships/image" Target="../media/image24.png"/><Relationship Id="rId32" Type="http://schemas.openxmlformats.org/officeDocument/2006/relationships/image" Target="../media/image23.png"/><Relationship Id="rId31" Type="http://schemas.openxmlformats.org/officeDocument/2006/relationships/tags" Target="../tags/tag77.xml"/><Relationship Id="rId30" Type="http://schemas.openxmlformats.org/officeDocument/2006/relationships/tags" Target="../tags/tag76.xml"/><Relationship Id="rId3" Type="http://schemas.openxmlformats.org/officeDocument/2006/relationships/image" Target="../media/image22.png"/><Relationship Id="rId29" Type="http://schemas.openxmlformats.org/officeDocument/2006/relationships/tags" Target="../tags/tag75.xml"/><Relationship Id="rId28" Type="http://schemas.openxmlformats.org/officeDocument/2006/relationships/tags" Target="../tags/tag74.xml"/><Relationship Id="rId27" Type="http://schemas.openxmlformats.org/officeDocument/2006/relationships/tags" Target="../tags/tag73.xml"/><Relationship Id="rId26" Type="http://schemas.openxmlformats.org/officeDocument/2006/relationships/tags" Target="../tags/tag72.xml"/><Relationship Id="rId25" Type="http://schemas.openxmlformats.org/officeDocument/2006/relationships/tags" Target="../tags/tag71.xml"/><Relationship Id="rId24" Type="http://schemas.openxmlformats.org/officeDocument/2006/relationships/tags" Target="../tags/tag70.xml"/><Relationship Id="rId23" Type="http://schemas.openxmlformats.org/officeDocument/2006/relationships/tags" Target="../tags/tag69.xml"/><Relationship Id="rId22" Type="http://schemas.openxmlformats.org/officeDocument/2006/relationships/tags" Target="../tags/tag68.xml"/><Relationship Id="rId21" Type="http://schemas.openxmlformats.org/officeDocument/2006/relationships/tags" Target="../tags/tag67.xml"/><Relationship Id="rId20" Type="http://schemas.openxmlformats.org/officeDocument/2006/relationships/tags" Target="../tags/tag66.xml"/><Relationship Id="rId2" Type="http://schemas.openxmlformats.org/officeDocument/2006/relationships/tags" Target="../tags/tag49.xml"/><Relationship Id="rId19" Type="http://schemas.openxmlformats.org/officeDocument/2006/relationships/tags" Target="../tags/tag65.xml"/><Relationship Id="rId18" Type="http://schemas.openxmlformats.org/officeDocument/2006/relationships/tags" Target="../tags/tag64.xml"/><Relationship Id="rId17" Type="http://schemas.openxmlformats.org/officeDocument/2006/relationships/tags" Target="../tags/tag63.xml"/><Relationship Id="rId16" Type="http://schemas.openxmlformats.org/officeDocument/2006/relationships/tags" Target="../tags/tag62.xml"/><Relationship Id="rId15" Type="http://schemas.openxmlformats.org/officeDocument/2006/relationships/tags" Target="../tags/tag61.xml"/><Relationship Id="rId14" Type="http://schemas.openxmlformats.org/officeDocument/2006/relationships/tags" Target="../tags/tag60.xml"/><Relationship Id="rId13" Type="http://schemas.openxmlformats.org/officeDocument/2006/relationships/tags" Target="../tags/tag59.xml"/><Relationship Id="rId12" Type="http://schemas.openxmlformats.org/officeDocument/2006/relationships/tags" Target="../tags/tag58.xml"/><Relationship Id="rId11" Type="http://schemas.openxmlformats.org/officeDocument/2006/relationships/tags" Target="../tags/tag57.xml"/><Relationship Id="rId10" Type="http://schemas.openxmlformats.org/officeDocument/2006/relationships/tags" Target="../tags/tag56.xml"/><Relationship Id="rId1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tags" Target="../tags/tag81.xml"/><Relationship Id="rId8" Type="http://schemas.openxmlformats.org/officeDocument/2006/relationships/tags" Target="../tags/tag80.xml"/><Relationship Id="rId7" Type="http://schemas.openxmlformats.org/officeDocument/2006/relationships/tags" Target="../tags/tag79.xml"/><Relationship Id="rId6" Type="http://schemas.openxmlformats.org/officeDocument/2006/relationships/image" Target="../media/image27.png"/><Relationship Id="rId50" Type="http://schemas.openxmlformats.org/officeDocument/2006/relationships/notesSlide" Target="../notesSlides/notesSlide2.xml"/><Relationship Id="rId5" Type="http://schemas.openxmlformats.org/officeDocument/2006/relationships/image" Target="../media/image26.png"/><Relationship Id="rId49" Type="http://schemas.openxmlformats.org/officeDocument/2006/relationships/slideLayout" Target="../slideLayouts/slideLayout7.xml"/><Relationship Id="rId48" Type="http://schemas.openxmlformats.org/officeDocument/2006/relationships/tags" Target="../tags/tag120.xml"/><Relationship Id="rId47" Type="http://schemas.openxmlformats.org/officeDocument/2006/relationships/tags" Target="../tags/tag119.xml"/><Relationship Id="rId46" Type="http://schemas.openxmlformats.org/officeDocument/2006/relationships/tags" Target="../tags/tag118.xml"/><Relationship Id="rId45" Type="http://schemas.openxmlformats.org/officeDocument/2006/relationships/tags" Target="../tags/tag117.xml"/><Relationship Id="rId44" Type="http://schemas.openxmlformats.org/officeDocument/2006/relationships/tags" Target="../tags/tag116.xml"/><Relationship Id="rId43" Type="http://schemas.openxmlformats.org/officeDocument/2006/relationships/tags" Target="../tags/tag115.xml"/><Relationship Id="rId42" Type="http://schemas.openxmlformats.org/officeDocument/2006/relationships/tags" Target="../tags/tag114.xml"/><Relationship Id="rId41" Type="http://schemas.openxmlformats.org/officeDocument/2006/relationships/tags" Target="../tags/tag113.xml"/><Relationship Id="rId40" Type="http://schemas.openxmlformats.org/officeDocument/2006/relationships/tags" Target="../tags/tag112.xml"/><Relationship Id="rId4" Type="http://schemas.openxmlformats.org/officeDocument/2006/relationships/image" Target="../media/image25.png"/><Relationship Id="rId39" Type="http://schemas.openxmlformats.org/officeDocument/2006/relationships/tags" Target="../tags/tag111.xml"/><Relationship Id="rId38" Type="http://schemas.openxmlformats.org/officeDocument/2006/relationships/tags" Target="../tags/tag110.xml"/><Relationship Id="rId37" Type="http://schemas.openxmlformats.org/officeDocument/2006/relationships/tags" Target="../tags/tag109.xml"/><Relationship Id="rId36" Type="http://schemas.openxmlformats.org/officeDocument/2006/relationships/tags" Target="../tags/tag108.xml"/><Relationship Id="rId35" Type="http://schemas.openxmlformats.org/officeDocument/2006/relationships/tags" Target="../tags/tag107.xml"/><Relationship Id="rId34" Type="http://schemas.openxmlformats.org/officeDocument/2006/relationships/tags" Target="../tags/tag106.xml"/><Relationship Id="rId33" Type="http://schemas.openxmlformats.org/officeDocument/2006/relationships/tags" Target="../tags/tag105.xml"/><Relationship Id="rId32" Type="http://schemas.openxmlformats.org/officeDocument/2006/relationships/tags" Target="../tags/tag104.xml"/><Relationship Id="rId31" Type="http://schemas.openxmlformats.org/officeDocument/2006/relationships/tags" Target="../tags/tag103.xml"/><Relationship Id="rId30" Type="http://schemas.openxmlformats.org/officeDocument/2006/relationships/tags" Target="../tags/tag102.xml"/><Relationship Id="rId3" Type="http://schemas.openxmlformats.org/officeDocument/2006/relationships/image" Target="../media/image22.png"/><Relationship Id="rId29" Type="http://schemas.openxmlformats.org/officeDocument/2006/relationships/tags" Target="../tags/tag101.xml"/><Relationship Id="rId28" Type="http://schemas.openxmlformats.org/officeDocument/2006/relationships/tags" Target="../tags/tag100.xml"/><Relationship Id="rId27" Type="http://schemas.openxmlformats.org/officeDocument/2006/relationships/tags" Target="../tags/tag99.xml"/><Relationship Id="rId26" Type="http://schemas.openxmlformats.org/officeDocument/2006/relationships/tags" Target="../tags/tag98.xml"/><Relationship Id="rId25" Type="http://schemas.openxmlformats.org/officeDocument/2006/relationships/tags" Target="../tags/tag97.xml"/><Relationship Id="rId24" Type="http://schemas.openxmlformats.org/officeDocument/2006/relationships/tags" Target="../tags/tag96.xml"/><Relationship Id="rId23" Type="http://schemas.openxmlformats.org/officeDocument/2006/relationships/tags" Target="../tags/tag95.xml"/><Relationship Id="rId22" Type="http://schemas.openxmlformats.org/officeDocument/2006/relationships/tags" Target="../tags/tag94.xml"/><Relationship Id="rId21" Type="http://schemas.openxmlformats.org/officeDocument/2006/relationships/tags" Target="../tags/tag93.xml"/><Relationship Id="rId20" Type="http://schemas.openxmlformats.org/officeDocument/2006/relationships/tags" Target="../tags/tag92.xml"/><Relationship Id="rId2" Type="http://schemas.openxmlformats.org/officeDocument/2006/relationships/tags" Target="../tags/tag78.xml"/><Relationship Id="rId19" Type="http://schemas.openxmlformats.org/officeDocument/2006/relationships/tags" Target="../tags/tag91.xml"/><Relationship Id="rId18" Type="http://schemas.openxmlformats.org/officeDocument/2006/relationships/tags" Target="../tags/tag90.xml"/><Relationship Id="rId17" Type="http://schemas.openxmlformats.org/officeDocument/2006/relationships/tags" Target="../tags/tag89.xml"/><Relationship Id="rId16" Type="http://schemas.openxmlformats.org/officeDocument/2006/relationships/tags" Target="../tags/tag88.xml"/><Relationship Id="rId15" Type="http://schemas.openxmlformats.org/officeDocument/2006/relationships/tags" Target="../tags/tag87.xml"/><Relationship Id="rId14" Type="http://schemas.openxmlformats.org/officeDocument/2006/relationships/tags" Target="../tags/tag86.xml"/><Relationship Id="rId13" Type="http://schemas.openxmlformats.org/officeDocument/2006/relationships/tags" Target="../tags/tag85.xml"/><Relationship Id="rId12" Type="http://schemas.openxmlformats.org/officeDocument/2006/relationships/tags" Target="../tags/tag84.xml"/><Relationship Id="rId11" Type="http://schemas.openxmlformats.org/officeDocument/2006/relationships/tags" Target="../tags/tag83.xml"/><Relationship Id="rId10" Type="http://schemas.openxmlformats.org/officeDocument/2006/relationships/tags" Target="../tags/tag82.xml"/><Relationship Id="rId1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96DAFE">
                <a:alpha val="100000"/>
              </a:srgbClr>
            </a:gs>
            <a:gs pos="50000">
              <a:srgbClr val="FFFFFF">
                <a:alpha val="100000"/>
              </a:srgbClr>
            </a:gs>
            <a:gs pos="100000">
              <a:srgbClr val="FAFC9D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19075" y="-57150"/>
            <a:ext cx="18716625" cy="864444"/>
          </a:xfrm>
          <a:custGeom>
            <a:avLst/>
            <a:gdLst/>
            <a:ahLst/>
            <a:cxnLst/>
            <a:rect l="l" t="t" r="r" b="b"/>
            <a:pathLst>
              <a:path w="18716625" h="864444">
                <a:moveTo>
                  <a:pt x="0" y="0"/>
                </a:moveTo>
                <a:lnTo>
                  <a:pt x="18716625" y="0"/>
                </a:lnTo>
                <a:lnTo>
                  <a:pt x="18716625" y="864444"/>
                </a:lnTo>
                <a:lnTo>
                  <a:pt x="0" y="864444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b="-21205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9050" y="8515720"/>
            <a:ext cx="22188205" cy="1842791"/>
          </a:xfrm>
          <a:custGeom>
            <a:avLst/>
            <a:gdLst/>
            <a:ahLst/>
            <a:cxnLst/>
            <a:rect l="l" t="t" r="r" b="b"/>
            <a:pathLst>
              <a:path w="22188205" h="1842791">
                <a:moveTo>
                  <a:pt x="0" y="0"/>
                </a:moveTo>
                <a:lnTo>
                  <a:pt x="22188205" y="0"/>
                </a:lnTo>
                <a:lnTo>
                  <a:pt x="22188205" y="1842791"/>
                </a:lnTo>
                <a:lnTo>
                  <a:pt x="0" y="184279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9880996" y="1028700"/>
            <a:ext cx="8198091" cy="8523535"/>
          </a:xfrm>
          <a:custGeom>
            <a:avLst/>
            <a:gdLst/>
            <a:ahLst/>
            <a:cxnLst/>
            <a:rect l="l" t="t" r="r" b="b"/>
            <a:pathLst>
              <a:path w="8198091" h="8523535">
                <a:moveTo>
                  <a:pt x="0" y="0"/>
                </a:moveTo>
                <a:lnTo>
                  <a:pt x="8198091" y="0"/>
                </a:lnTo>
                <a:lnTo>
                  <a:pt x="8198091" y="8523535"/>
                </a:lnTo>
                <a:lnTo>
                  <a:pt x="0" y="852353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 rot="0">
            <a:off x="1074591" y="6330825"/>
            <a:ext cx="7933551" cy="1167834"/>
            <a:chOff x="0" y="0"/>
            <a:chExt cx="1651965" cy="24317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651964" cy="243172"/>
            </a:xfrm>
            <a:custGeom>
              <a:avLst/>
              <a:gdLst/>
              <a:ahLst/>
              <a:cxnLst/>
              <a:rect l="l" t="t" r="r" b="b"/>
              <a:pathLst>
                <a:path w="1651964" h="243172">
                  <a:moveTo>
                    <a:pt x="0" y="0"/>
                  </a:moveTo>
                  <a:lnTo>
                    <a:pt x="1651964" y="0"/>
                  </a:lnTo>
                  <a:lnTo>
                    <a:pt x="1651964" y="243172"/>
                  </a:lnTo>
                  <a:lnTo>
                    <a:pt x="0" y="243172"/>
                  </a:lnTo>
                  <a:close/>
                </a:path>
              </a:pathLst>
            </a:custGeom>
            <a:solidFill>
              <a:srgbClr val="5DFB3C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651965" cy="2812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8" name="Group 8"/>
          <p:cNvGrpSpPr/>
          <p:nvPr/>
        </p:nvGrpSpPr>
        <p:grpSpPr>
          <a:xfrm rot="0">
            <a:off x="971930" y="6263456"/>
            <a:ext cx="205322" cy="205322"/>
            <a:chOff x="0" y="0"/>
            <a:chExt cx="51610" cy="5161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1610" cy="51610"/>
            </a:xfrm>
            <a:custGeom>
              <a:avLst/>
              <a:gdLst/>
              <a:ahLst/>
              <a:cxnLst/>
              <a:rect l="l" t="t" r="r" b="b"/>
              <a:pathLst>
                <a:path w="51610" h="51610">
                  <a:moveTo>
                    <a:pt x="0" y="0"/>
                  </a:moveTo>
                  <a:lnTo>
                    <a:pt x="51610" y="0"/>
                  </a:lnTo>
                  <a:lnTo>
                    <a:pt x="51610" y="51610"/>
                  </a:lnTo>
                  <a:lnTo>
                    <a:pt x="0" y="51610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51610" cy="897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607360" y="6364003"/>
            <a:ext cx="8273636" cy="9726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980"/>
              </a:lnSpc>
            </a:pPr>
            <a:r>
              <a:rPr lang="en-US" sz="5700" b="1">
                <a:solidFill>
                  <a:srgbClr val="000000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PRESENTATION</a:t>
            </a:r>
            <a:endParaRPr lang="en-US" sz="5700" b="1">
              <a:solidFill>
                <a:srgbClr val="000000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思源黑体 Bold" panose="020B0800000000000000" charset="-122"/>
            </a:endParaRPr>
          </a:p>
        </p:txBody>
      </p:sp>
      <p:grpSp>
        <p:nvGrpSpPr>
          <p:cNvPr id="12" name="Group 12"/>
          <p:cNvGrpSpPr/>
          <p:nvPr/>
        </p:nvGrpSpPr>
        <p:grpSpPr>
          <a:xfrm rot="0">
            <a:off x="8923491" y="6263456"/>
            <a:ext cx="203651" cy="203651"/>
            <a:chOff x="0" y="0"/>
            <a:chExt cx="51610" cy="5161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51610" cy="51610"/>
            </a:xfrm>
            <a:custGeom>
              <a:avLst/>
              <a:gdLst/>
              <a:ahLst/>
              <a:cxnLst/>
              <a:rect l="l" t="t" r="r" b="b"/>
              <a:pathLst>
                <a:path w="51610" h="51610">
                  <a:moveTo>
                    <a:pt x="0" y="0"/>
                  </a:moveTo>
                  <a:lnTo>
                    <a:pt x="51610" y="0"/>
                  </a:lnTo>
                  <a:lnTo>
                    <a:pt x="51610" y="51610"/>
                  </a:lnTo>
                  <a:lnTo>
                    <a:pt x="0" y="51610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51610" cy="897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15" name="Group 15"/>
          <p:cNvGrpSpPr/>
          <p:nvPr/>
        </p:nvGrpSpPr>
        <p:grpSpPr>
          <a:xfrm rot="0">
            <a:off x="971930" y="7395998"/>
            <a:ext cx="205322" cy="205322"/>
            <a:chOff x="0" y="0"/>
            <a:chExt cx="51610" cy="5161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51610" cy="51610"/>
            </a:xfrm>
            <a:custGeom>
              <a:avLst/>
              <a:gdLst/>
              <a:ahLst/>
              <a:cxnLst/>
              <a:rect l="l" t="t" r="r" b="b"/>
              <a:pathLst>
                <a:path w="51610" h="51610">
                  <a:moveTo>
                    <a:pt x="0" y="0"/>
                  </a:moveTo>
                  <a:lnTo>
                    <a:pt x="51610" y="0"/>
                  </a:lnTo>
                  <a:lnTo>
                    <a:pt x="51610" y="51610"/>
                  </a:lnTo>
                  <a:lnTo>
                    <a:pt x="0" y="51610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51610" cy="897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18" name="Group 18"/>
          <p:cNvGrpSpPr/>
          <p:nvPr/>
        </p:nvGrpSpPr>
        <p:grpSpPr>
          <a:xfrm rot="0">
            <a:off x="8923491" y="7386778"/>
            <a:ext cx="203651" cy="203651"/>
            <a:chOff x="0" y="0"/>
            <a:chExt cx="51610" cy="5161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51610" cy="51610"/>
            </a:xfrm>
            <a:custGeom>
              <a:avLst/>
              <a:gdLst/>
              <a:ahLst/>
              <a:cxnLst/>
              <a:rect l="l" t="t" r="r" b="b"/>
              <a:pathLst>
                <a:path w="51610" h="51610">
                  <a:moveTo>
                    <a:pt x="0" y="0"/>
                  </a:moveTo>
                  <a:lnTo>
                    <a:pt x="51610" y="0"/>
                  </a:lnTo>
                  <a:lnTo>
                    <a:pt x="51610" y="51610"/>
                  </a:lnTo>
                  <a:lnTo>
                    <a:pt x="0" y="51610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51610" cy="897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-302522" y="1171759"/>
            <a:ext cx="8056548" cy="2632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580"/>
              </a:lnSpc>
            </a:pPr>
            <a:r>
              <a:rPr lang="en-US" sz="15415" b="1">
                <a:ln>
                  <a:solidFill>
                    <a:sysClr val="windowText" lastClr="000000"/>
                  </a:solidFill>
                </a:ln>
                <a:solidFill>
                  <a:srgbClr val="FDFF42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（旅行）</a:t>
            </a:r>
            <a:endParaRPr lang="en-US" sz="15415" b="1">
              <a:ln>
                <a:solidFill>
                  <a:sysClr val="windowText" lastClr="000000"/>
                </a:solidFill>
              </a:ln>
              <a:solidFill>
                <a:srgbClr val="FDFF42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思源黑体 Bold" panose="020B0800000000000000" charset="-122"/>
            </a:endParaRPr>
          </a:p>
        </p:txBody>
      </p:sp>
      <p:sp>
        <p:nvSpPr>
          <p:cNvPr id="22" name="TextBox 22"/>
          <p:cNvSpPr txBox="1"/>
          <p:nvPr/>
        </p:nvSpPr>
        <p:spPr>
          <a:xfrm rot="660076">
            <a:off x="6607755" y="1835198"/>
            <a:ext cx="3654754" cy="1635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470"/>
              </a:lnSpc>
            </a:pPr>
            <a:r>
              <a:rPr lang="en-US" sz="9620" b="1">
                <a:solidFill>
                  <a:srgbClr val="83D8FF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Go!!</a:t>
            </a:r>
            <a:endParaRPr lang="en-US" sz="9620" b="1">
              <a:solidFill>
                <a:srgbClr val="83D8FF"/>
              </a:solidFill>
              <a:latin typeface="Montserrat Bold" panose="00000800000000000000"/>
              <a:ea typeface="Montserrat Bold" panose="00000800000000000000"/>
              <a:cs typeface="Montserrat Bold" panose="00000800000000000000"/>
              <a:sym typeface="Montserrat Bold" panose="00000800000000000000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3339978" y="3313727"/>
            <a:ext cx="8947860" cy="2632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580"/>
              </a:lnSpc>
            </a:pPr>
            <a:r>
              <a:rPr lang="en-US" sz="15415">
                <a:ln>
                  <a:solidFill>
                    <a:sysClr val="windowText" lastClr="000000"/>
                  </a:solidFill>
                </a:ln>
                <a:solidFill>
                  <a:srgbClr val="FDFF42"/>
                </a:solidFill>
                <a:latin typeface="思源黑体" panose="020B0800000000000000" charset="-122"/>
                <a:ea typeface="思源黑体" panose="020B0800000000000000" charset="-122"/>
                <a:cs typeface="思源黑体" panose="020B0800000000000000" charset="-122"/>
                <a:sym typeface="思源黑体" panose="020B0800000000000000" charset="-122"/>
              </a:rPr>
              <a:t>旅冰Go</a:t>
            </a:r>
            <a:endParaRPr lang="en-US" sz="15415">
              <a:ln>
                <a:solidFill>
                  <a:sysClr val="windowText" lastClr="000000"/>
                </a:solidFill>
              </a:ln>
              <a:solidFill>
                <a:srgbClr val="FDFF42"/>
              </a:solidFill>
              <a:latin typeface="思源黑体" panose="020B0800000000000000" charset="-122"/>
              <a:ea typeface="思源黑体" panose="020B0800000000000000" charset="-122"/>
              <a:cs typeface="思源黑体" panose="020B0800000000000000" charset="-122"/>
              <a:sym typeface="思源黑体" panose="020B0800000000000000" charset="-122"/>
            </a:endParaRPr>
          </a:p>
        </p:txBody>
      </p:sp>
      <p:grpSp>
        <p:nvGrpSpPr>
          <p:cNvPr id="24" name="Group 24"/>
          <p:cNvGrpSpPr/>
          <p:nvPr/>
        </p:nvGrpSpPr>
        <p:grpSpPr>
          <a:xfrm rot="0">
            <a:off x="17128022" y="6135584"/>
            <a:ext cx="262555" cy="262555"/>
            <a:chOff x="0" y="0"/>
            <a:chExt cx="812800" cy="8128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CDBF8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26" name="TextBox 2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27" name="Group 27"/>
          <p:cNvGrpSpPr/>
          <p:nvPr/>
        </p:nvGrpSpPr>
        <p:grpSpPr>
          <a:xfrm rot="0">
            <a:off x="10981723" y="2859390"/>
            <a:ext cx="320833" cy="320833"/>
            <a:chOff x="0" y="0"/>
            <a:chExt cx="812800" cy="8128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DFB3C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29" name="TextBox 2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1585167" y="3152365"/>
            <a:ext cx="2352194" cy="26326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580"/>
              </a:lnSpc>
            </a:pPr>
            <a:r>
              <a:rPr lang="en-US" sz="15415" b="1">
                <a:ln>
                  <a:solidFill>
                    <a:sysClr val="windowText" lastClr="000000"/>
                  </a:solidFill>
                </a:ln>
                <a:solidFill>
                  <a:srgbClr val="FDFF42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_</a:t>
            </a:r>
            <a:endParaRPr lang="en-US" sz="15415" b="1">
              <a:ln>
                <a:solidFill>
                  <a:sysClr val="windowText" lastClr="000000"/>
                </a:solidFill>
              </a:ln>
              <a:solidFill>
                <a:srgbClr val="FDFF42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思源黑体 Bold" panose="020B0800000000000000" charset="-122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10987339" y="1396734"/>
            <a:ext cx="1324899" cy="3406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20"/>
              </a:lnSpc>
            </a:pPr>
            <a:r>
              <a:rPr lang="en-US" sz="2315" b="1">
                <a:solidFill>
                  <a:srgbClr val="C05500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汇报人</a:t>
            </a:r>
            <a:endParaRPr lang="en-US" sz="2315" b="1">
              <a:solidFill>
                <a:srgbClr val="C05500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思源黑体 Bold" panose="020B0800000000000000" charset="-122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10679902" y="1778436"/>
            <a:ext cx="1893649" cy="5050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70"/>
              </a:lnSpc>
            </a:pPr>
            <a:r>
              <a:rPr lang="en-US" sz="3515">
                <a:solidFill>
                  <a:srgbClr val="C05500"/>
                </a:solidFill>
                <a:latin typeface="思源黑体-超粗体" panose="020B0A00000000000000" charset="-122"/>
                <a:ea typeface="思源黑体-超粗体" panose="020B0A00000000000000" charset="-122"/>
                <a:cs typeface="思源黑体-超粗体" panose="020B0A00000000000000" charset="-122"/>
                <a:sym typeface="思源黑体-超粗体" panose="020B0A00000000000000" charset="-122"/>
              </a:rPr>
              <a:t>陈怡冰</a:t>
            </a:r>
            <a:endParaRPr lang="en-US" sz="3515">
              <a:solidFill>
                <a:srgbClr val="C05500"/>
              </a:solidFill>
              <a:latin typeface="思源黑体-超粗体" panose="020B0A00000000000000" charset="-122"/>
              <a:ea typeface="思源黑体-超粗体" panose="020B0A00000000000000" charset="-122"/>
              <a:cs typeface="思源黑体-超粗体" panose="020B0A00000000000000" charset="-122"/>
              <a:sym typeface="思源黑体-超粗体" panose="020B0A00000000000000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96DAFE">
                <a:alpha val="100000"/>
              </a:srgbClr>
            </a:gs>
            <a:gs pos="50000">
              <a:srgbClr val="FFFFFF">
                <a:alpha val="100000"/>
              </a:srgbClr>
            </a:gs>
            <a:gs pos="100000">
              <a:srgbClr val="FAFC9D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oup 3"/>
          <p:cNvGrpSpPr/>
          <p:nvPr/>
        </p:nvGrpSpPr>
        <p:grpSpPr>
          <a:xfrm rot="0">
            <a:off x="1459865" y="1376045"/>
            <a:ext cx="17358995" cy="8319135"/>
            <a:chOff x="0" y="-28582"/>
            <a:chExt cx="2324313" cy="1171760"/>
          </a:xfrm>
        </p:grpSpPr>
        <p:sp>
          <p:nvSpPr>
            <p:cNvPr id="90" name="Freeform 4"/>
            <p:cNvSpPr/>
            <p:nvPr/>
          </p:nvSpPr>
          <p:spPr>
            <a:xfrm>
              <a:off x="0" y="0"/>
              <a:ext cx="2223704" cy="1138038"/>
            </a:xfrm>
            <a:custGeom>
              <a:avLst/>
              <a:gdLst/>
              <a:ahLst/>
              <a:cxnLst/>
              <a:rect l="l" t="t" r="r" b="b"/>
              <a:pathLst>
                <a:path w="2223704" h="1138038">
                  <a:moveTo>
                    <a:pt x="0" y="0"/>
                  </a:moveTo>
                  <a:lnTo>
                    <a:pt x="2223704" y="0"/>
                  </a:lnTo>
                  <a:lnTo>
                    <a:pt x="2223704" y="1138038"/>
                  </a:lnTo>
                  <a:lnTo>
                    <a:pt x="0" y="1138038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91" name="TextBox 5"/>
            <p:cNvSpPr txBox="1"/>
            <p:nvPr/>
          </p:nvSpPr>
          <p:spPr>
            <a:xfrm>
              <a:off x="0" y="-28582"/>
              <a:ext cx="2324313" cy="1171760"/>
            </a:xfrm>
            <a:prstGeom prst="rect">
              <a:avLst/>
            </a:prstGeom>
          </p:spPr>
          <p:txBody>
            <a:bodyPr lIns="50800" tIns="50800" rIns="50800" bIns="50800" rtlCol="0" anchor="ctr"/>
            <a:p>
              <a:pPr algn="ctr">
                <a:lnSpc>
                  <a:spcPts val="2685"/>
                </a:lnSpc>
              </a:pPr>
            </a:p>
          </p:txBody>
        </p:sp>
      </p:grpSp>
      <p:sp>
        <p:nvSpPr>
          <p:cNvPr id="2" name="Freeform 2"/>
          <p:cNvSpPr/>
          <p:nvPr/>
        </p:nvSpPr>
        <p:spPr>
          <a:xfrm>
            <a:off x="-45176" y="8764379"/>
            <a:ext cx="18333176" cy="1522621"/>
          </a:xfrm>
          <a:custGeom>
            <a:avLst/>
            <a:gdLst/>
            <a:ahLst/>
            <a:cxnLst/>
            <a:rect l="l" t="t" r="r" b="b"/>
            <a:pathLst>
              <a:path w="18333176" h="1522621">
                <a:moveTo>
                  <a:pt x="0" y="0"/>
                </a:moveTo>
                <a:lnTo>
                  <a:pt x="18333176" y="0"/>
                </a:lnTo>
                <a:lnTo>
                  <a:pt x="18333176" y="1522621"/>
                </a:lnTo>
                <a:lnTo>
                  <a:pt x="0" y="1522621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29" name="TextBox 4"/>
          <p:cNvSpPr txBox="1"/>
          <p:nvPr/>
        </p:nvSpPr>
        <p:spPr>
          <a:xfrm>
            <a:off x="15392400" y="-152400"/>
            <a:ext cx="2830830" cy="150431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p>
            <a:pPr marL="0" lvl="0" indent="0" algn="l">
              <a:lnSpc>
                <a:spcPts val="13860"/>
              </a:lnSpc>
              <a:spcBef>
                <a:spcPct val="0"/>
              </a:spcBef>
            </a:pPr>
            <a:r>
              <a:rPr lang="zh-CN" altLang="en-US" sz="9900" b="1" spc="-217">
                <a:ln>
                  <a:solidFill>
                    <a:sysClr val="windowText" lastClr="000000"/>
                  </a:solidFill>
                </a:ln>
                <a:solidFill>
                  <a:srgbClr val="FDFF42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相册</a:t>
            </a:r>
            <a:endParaRPr lang="zh-CN" altLang="en-US" sz="9900" b="1" spc="-217">
              <a:ln>
                <a:solidFill>
                  <a:sysClr val="windowText" lastClr="000000"/>
                </a:solidFill>
              </a:ln>
              <a:solidFill>
                <a:srgbClr val="FDFF42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思源黑体 Bold" panose="020B0800000000000000" charset="-122"/>
            </a:endParaRPr>
          </a:p>
        </p:txBody>
      </p:sp>
      <p:sp>
        <p:nvSpPr>
          <p:cNvPr id="115" name="Freeform 115"/>
          <p:cNvSpPr/>
          <p:nvPr>
            <p:custDataLst>
              <p:tags r:id="rId2"/>
            </p:custDataLst>
          </p:nvPr>
        </p:nvSpPr>
        <p:spPr>
          <a:xfrm>
            <a:off x="13335000" y="-419100"/>
            <a:ext cx="1823085" cy="2294890"/>
          </a:xfrm>
          <a:custGeom>
            <a:avLst/>
            <a:gdLst/>
            <a:ahLst/>
            <a:cxnLst/>
            <a:rect l="l" t="t" r="r" b="b"/>
            <a:pathLst>
              <a:path w="2330548" h="2759398">
                <a:moveTo>
                  <a:pt x="0" y="0"/>
                </a:moveTo>
                <a:lnTo>
                  <a:pt x="2330547" y="0"/>
                </a:lnTo>
                <a:lnTo>
                  <a:pt x="2330547" y="2759398"/>
                </a:lnTo>
                <a:lnTo>
                  <a:pt x="0" y="27593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92299" t="-291895"/>
            </a:stretch>
          </a:blipFill>
        </p:spPr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376045"/>
            <a:ext cx="3870960" cy="831659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70960" y="-8606155"/>
            <a:ext cx="3870325" cy="831659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70960" y="1376045"/>
            <a:ext cx="3857625" cy="8297545"/>
          </a:xfrm>
          <a:prstGeom prst="rect">
            <a:avLst/>
          </a:prstGeom>
        </p:spPr>
      </p:pic>
      <p:grpSp>
        <p:nvGrpSpPr>
          <p:cNvPr id="10" name="Group 3"/>
          <p:cNvGrpSpPr/>
          <p:nvPr>
            <p:custDataLst>
              <p:tags r:id="rId7"/>
            </p:custDataLst>
          </p:nvPr>
        </p:nvGrpSpPr>
        <p:grpSpPr>
          <a:xfrm rot="0">
            <a:off x="9601200" y="2748915"/>
            <a:ext cx="8291020" cy="1441259"/>
            <a:chOff x="0" y="0"/>
            <a:chExt cx="1788876" cy="310967"/>
          </a:xfrm>
        </p:grpSpPr>
        <p:sp>
          <p:nvSpPr>
            <p:cNvPr id="11" name="Freeform 4"/>
            <p:cNvSpPr/>
            <p:nvPr>
              <p:custDataLst>
                <p:tags r:id="rId8"/>
              </p:custDataLst>
            </p:nvPr>
          </p:nvSpPr>
          <p:spPr>
            <a:xfrm>
              <a:off x="0" y="0"/>
              <a:ext cx="1788876" cy="310967"/>
            </a:xfrm>
            <a:custGeom>
              <a:avLst/>
              <a:gdLst/>
              <a:ahLst/>
              <a:cxnLst/>
              <a:rect l="l" t="t" r="r" b="b"/>
              <a:pathLst>
                <a:path w="1788876" h="310967">
                  <a:moveTo>
                    <a:pt x="0" y="0"/>
                  </a:moveTo>
                  <a:lnTo>
                    <a:pt x="1788876" y="0"/>
                  </a:lnTo>
                  <a:lnTo>
                    <a:pt x="1788876" y="310967"/>
                  </a:lnTo>
                  <a:lnTo>
                    <a:pt x="0" y="310967"/>
                  </a:lnTo>
                  <a:close/>
                </a:path>
              </a:pathLst>
            </a:custGeom>
            <a:solidFill>
              <a:srgbClr val="FDFF42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2" name="TextBox 5"/>
            <p:cNvSpPr txBox="1"/>
            <p:nvPr/>
          </p:nvSpPr>
          <p:spPr>
            <a:xfrm>
              <a:off x="0" y="-28575"/>
              <a:ext cx="1788876" cy="339542"/>
            </a:xfrm>
            <a:prstGeom prst="rect">
              <a:avLst/>
            </a:prstGeom>
          </p:spPr>
          <p:txBody>
            <a:bodyPr lIns="50800" tIns="50800" rIns="50800" bIns="50800" rtlCol="0" anchor="ctr"/>
            <a:p>
              <a:pPr algn="ctr">
                <a:lnSpc>
                  <a:spcPts val="2685"/>
                </a:lnSpc>
              </a:pPr>
            </a:p>
          </p:txBody>
        </p:sp>
      </p:grpSp>
      <p:grpSp>
        <p:nvGrpSpPr>
          <p:cNvPr id="13" name="Group 6"/>
          <p:cNvGrpSpPr/>
          <p:nvPr>
            <p:custDataLst>
              <p:tags r:id="rId9"/>
            </p:custDataLst>
          </p:nvPr>
        </p:nvGrpSpPr>
        <p:grpSpPr>
          <a:xfrm rot="0">
            <a:off x="9513340" y="2664909"/>
            <a:ext cx="175720" cy="168013"/>
            <a:chOff x="0" y="0"/>
            <a:chExt cx="37914" cy="36250"/>
          </a:xfrm>
        </p:grpSpPr>
        <p:sp>
          <p:nvSpPr>
            <p:cNvPr id="14" name="Freeform 7"/>
            <p:cNvSpPr/>
            <p:nvPr>
              <p:custDataLst>
                <p:tags r:id="rId10"/>
              </p:custDataLst>
            </p:nvPr>
          </p:nvSpPr>
          <p:spPr>
            <a:xfrm>
              <a:off x="0" y="0"/>
              <a:ext cx="37914" cy="36250"/>
            </a:xfrm>
            <a:custGeom>
              <a:avLst/>
              <a:gdLst/>
              <a:ahLst/>
              <a:cxnLst/>
              <a:rect l="l" t="t" r="r" b="b"/>
              <a:pathLst>
                <a:path w="37914" h="36250">
                  <a:moveTo>
                    <a:pt x="0" y="0"/>
                  </a:moveTo>
                  <a:lnTo>
                    <a:pt x="37914" y="0"/>
                  </a:lnTo>
                  <a:lnTo>
                    <a:pt x="37914" y="36250"/>
                  </a:lnTo>
                  <a:lnTo>
                    <a:pt x="0" y="36250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5" name="TextBox 8"/>
            <p:cNvSpPr txBox="1"/>
            <p:nvPr/>
          </p:nvSpPr>
          <p:spPr>
            <a:xfrm>
              <a:off x="0" y="-28575"/>
              <a:ext cx="37914" cy="64825"/>
            </a:xfrm>
            <a:prstGeom prst="rect">
              <a:avLst/>
            </a:prstGeom>
          </p:spPr>
          <p:txBody>
            <a:bodyPr lIns="50800" tIns="50800" rIns="50800" bIns="50800" rtlCol="0" anchor="ctr"/>
            <a:p>
              <a:pPr algn="ctr">
                <a:lnSpc>
                  <a:spcPts val="2685"/>
                </a:lnSpc>
              </a:pPr>
            </a:p>
          </p:txBody>
        </p:sp>
      </p:grpSp>
      <p:grpSp>
        <p:nvGrpSpPr>
          <p:cNvPr id="16" name="Group 9"/>
          <p:cNvGrpSpPr/>
          <p:nvPr>
            <p:custDataLst>
              <p:tags r:id="rId11"/>
            </p:custDataLst>
          </p:nvPr>
        </p:nvGrpSpPr>
        <p:grpSpPr>
          <a:xfrm rot="0">
            <a:off x="17792700" y="2664909"/>
            <a:ext cx="175720" cy="168013"/>
            <a:chOff x="0" y="0"/>
            <a:chExt cx="37914" cy="36250"/>
          </a:xfrm>
        </p:grpSpPr>
        <p:sp>
          <p:nvSpPr>
            <p:cNvPr id="17" name="Freeform 10"/>
            <p:cNvSpPr/>
            <p:nvPr>
              <p:custDataLst>
                <p:tags r:id="rId12"/>
              </p:custDataLst>
            </p:nvPr>
          </p:nvSpPr>
          <p:spPr>
            <a:xfrm>
              <a:off x="0" y="0"/>
              <a:ext cx="37914" cy="36250"/>
            </a:xfrm>
            <a:custGeom>
              <a:avLst/>
              <a:gdLst/>
              <a:ahLst/>
              <a:cxnLst/>
              <a:rect l="l" t="t" r="r" b="b"/>
              <a:pathLst>
                <a:path w="37914" h="36250">
                  <a:moveTo>
                    <a:pt x="0" y="0"/>
                  </a:moveTo>
                  <a:lnTo>
                    <a:pt x="37914" y="0"/>
                  </a:lnTo>
                  <a:lnTo>
                    <a:pt x="37914" y="36250"/>
                  </a:lnTo>
                  <a:lnTo>
                    <a:pt x="0" y="36250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8" name="TextBox 11"/>
            <p:cNvSpPr txBox="1"/>
            <p:nvPr/>
          </p:nvSpPr>
          <p:spPr>
            <a:xfrm>
              <a:off x="0" y="-28575"/>
              <a:ext cx="37914" cy="64825"/>
            </a:xfrm>
            <a:prstGeom prst="rect">
              <a:avLst/>
            </a:prstGeom>
          </p:spPr>
          <p:txBody>
            <a:bodyPr lIns="50800" tIns="50800" rIns="50800" bIns="50800" rtlCol="0" anchor="ctr"/>
            <a:p>
              <a:pPr algn="ctr">
                <a:lnSpc>
                  <a:spcPts val="2685"/>
                </a:lnSpc>
              </a:pPr>
            </a:p>
          </p:txBody>
        </p:sp>
      </p:grpSp>
      <p:grpSp>
        <p:nvGrpSpPr>
          <p:cNvPr id="19" name="Group 12"/>
          <p:cNvGrpSpPr/>
          <p:nvPr>
            <p:custDataLst>
              <p:tags r:id="rId13"/>
            </p:custDataLst>
          </p:nvPr>
        </p:nvGrpSpPr>
        <p:grpSpPr>
          <a:xfrm rot="0">
            <a:off x="9513340" y="4106168"/>
            <a:ext cx="175720" cy="168013"/>
            <a:chOff x="0" y="0"/>
            <a:chExt cx="37914" cy="36250"/>
          </a:xfrm>
        </p:grpSpPr>
        <p:sp>
          <p:nvSpPr>
            <p:cNvPr id="20" name="Freeform 13"/>
            <p:cNvSpPr/>
            <p:nvPr>
              <p:custDataLst>
                <p:tags r:id="rId14"/>
              </p:custDataLst>
            </p:nvPr>
          </p:nvSpPr>
          <p:spPr>
            <a:xfrm>
              <a:off x="0" y="0"/>
              <a:ext cx="37914" cy="36250"/>
            </a:xfrm>
            <a:custGeom>
              <a:avLst/>
              <a:gdLst/>
              <a:ahLst/>
              <a:cxnLst/>
              <a:rect l="l" t="t" r="r" b="b"/>
              <a:pathLst>
                <a:path w="37914" h="36250">
                  <a:moveTo>
                    <a:pt x="0" y="0"/>
                  </a:moveTo>
                  <a:lnTo>
                    <a:pt x="37914" y="0"/>
                  </a:lnTo>
                  <a:lnTo>
                    <a:pt x="37914" y="36250"/>
                  </a:lnTo>
                  <a:lnTo>
                    <a:pt x="0" y="36250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21" name="TextBox 14"/>
            <p:cNvSpPr txBox="1"/>
            <p:nvPr/>
          </p:nvSpPr>
          <p:spPr>
            <a:xfrm>
              <a:off x="0" y="-28575"/>
              <a:ext cx="37914" cy="64825"/>
            </a:xfrm>
            <a:prstGeom prst="rect">
              <a:avLst/>
            </a:prstGeom>
          </p:spPr>
          <p:txBody>
            <a:bodyPr lIns="50800" tIns="50800" rIns="50800" bIns="50800" rtlCol="0" anchor="ctr"/>
            <a:p>
              <a:pPr algn="ctr">
                <a:lnSpc>
                  <a:spcPts val="2685"/>
                </a:lnSpc>
              </a:pPr>
            </a:p>
          </p:txBody>
        </p:sp>
      </p:grpSp>
      <p:grpSp>
        <p:nvGrpSpPr>
          <p:cNvPr id="22" name="Group 15"/>
          <p:cNvGrpSpPr/>
          <p:nvPr>
            <p:custDataLst>
              <p:tags r:id="rId15"/>
            </p:custDataLst>
          </p:nvPr>
        </p:nvGrpSpPr>
        <p:grpSpPr>
          <a:xfrm rot="0">
            <a:off x="17792700" y="4106168"/>
            <a:ext cx="175720" cy="168013"/>
            <a:chOff x="0" y="0"/>
            <a:chExt cx="37914" cy="36250"/>
          </a:xfrm>
        </p:grpSpPr>
        <p:sp>
          <p:nvSpPr>
            <p:cNvPr id="24" name="Freeform 16"/>
            <p:cNvSpPr/>
            <p:nvPr>
              <p:custDataLst>
                <p:tags r:id="rId16"/>
              </p:custDataLst>
            </p:nvPr>
          </p:nvSpPr>
          <p:spPr>
            <a:xfrm>
              <a:off x="0" y="0"/>
              <a:ext cx="37914" cy="36250"/>
            </a:xfrm>
            <a:custGeom>
              <a:avLst/>
              <a:gdLst/>
              <a:ahLst/>
              <a:cxnLst/>
              <a:rect l="l" t="t" r="r" b="b"/>
              <a:pathLst>
                <a:path w="37914" h="36250">
                  <a:moveTo>
                    <a:pt x="0" y="0"/>
                  </a:moveTo>
                  <a:lnTo>
                    <a:pt x="37914" y="0"/>
                  </a:lnTo>
                  <a:lnTo>
                    <a:pt x="37914" y="36250"/>
                  </a:lnTo>
                  <a:lnTo>
                    <a:pt x="0" y="36250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25" name="TextBox 17"/>
            <p:cNvSpPr txBox="1"/>
            <p:nvPr/>
          </p:nvSpPr>
          <p:spPr>
            <a:xfrm>
              <a:off x="0" y="-28575"/>
              <a:ext cx="37914" cy="64825"/>
            </a:xfrm>
            <a:prstGeom prst="rect">
              <a:avLst/>
            </a:prstGeom>
          </p:spPr>
          <p:txBody>
            <a:bodyPr lIns="50800" tIns="50800" rIns="50800" bIns="50800" rtlCol="0" anchor="ctr"/>
            <a:p>
              <a:pPr algn="ctr">
                <a:lnSpc>
                  <a:spcPts val="2685"/>
                </a:lnSpc>
              </a:pPr>
            </a:p>
          </p:txBody>
        </p:sp>
      </p:grpSp>
      <p:grpSp>
        <p:nvGrpSpPr>
          <p:cNvPr id="26" name="Group 18"/>
          <p:cNvGrpSpPr/>
          <p:nvPr>
            <p:custDataLst>
              <p:tags r:id="rId17"/>
            </p:custDataLst>
          </p:nvPr>
        </p:nvGrpSpPr>
        <p:grpSpPr>
          <a:xfrm rot="0">
            <a:off x="9775683" y="2926919"/>
            <a:ext cx="1086222" cy="1085251"/>
            <a:chOff x="0" y="0"/>
            <a:chExt cx="234364" cy="234154"/>
          </a:xfrm>
        </p:grpSpPr>
        <p:sp>
          <p:nvSpPr>
            <p:cNvPr id="30" name="Freeform 19"/>
            <p:cNvSpPr/>
            <p:nvPr>
              <p:custDataLst>
                <p:tags r:id="rId18"/>
              </p:custDataLst>
            </p:nvPr>
          </p:nvSpPr>
          <p:spPr>
            <a:xfrm>
              <a:off x="0" y="0"/>
              <a:ext cx="234364" cy="234154"/>
            </a:xfrm>
            <a:custGeom>
              <a:avLst/>
              <a:gdLst/>
              <a:ahLst/>
              <a:cxnLst/>
              <a:rect l="l" t="t" r="r" b="b"/>
              <a:pathLst>
                <a:path w="234364" h="234154">
                  <a:moveTo>
                    <a:pt x="0" y="0"/>
                  </a:moveTo>
                  <a:lnTo>
                    <a:pt x="234364" y="0"/>
                  </a:lnTo>
                  <a:lnTo>
                    <a:pt x="234364" y="234154"/>
                  </a:lnTo>
                  <a:lnTo>
                    <a:pt x="0" y="234154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36" name="TextBox 20"/>
            <p:cNvSpPr txBox="1"/>
            <p:nvPr/>
          </p:nvSpPr>
          <p:spPr>
            <a:xfrm>
              <a:off x="0" y="-28575"/>
              <a:ext cx="234364" cy="262729"/>
            </a:xfrm>
            <a:prstGeom prst="rect">
              <a:avLst/>
            </a:prstGeom>
          </p:spPr>
          <p:txBody>
            <a:bodyPr lIns="50800" tIns="50800" rIns="50800" bIns="50800" rtlCol="0" anchor="ctr"/>
            <a:p>
              <a:pPr algn="ctr">
                <a:lnSpc>
                  <a:spcPts val="2685"/>
                </a:lnSpc>
              </a:pPr>
            </a:p>
          </p:txBody>
        </p:sp>
      </p:grpSp>
      <p:grpSp>
        <p:nvGrpSpPr>
          <p:cNvPr id="40" name="Group 21"/>
          <p:cNvGrpSpPr/>
          <p:nvPr>
            <p:custDataLst>
              <p:tags r:id="rId19"/>
            </p:custDataLst>
          </p:nvPr>
        </p:nvGrpSpPr>
        <p:grpSpPr>
          <a:xfrm rot="0">
            <a:off x="9601200" y="4496892"/>
            <a:ext cx="8291020" cy="1441259"/>
            <a:chOff x="0" y="0"/>
            <a:chExt cx="1788876" cy="310967"/>
          </a:xfrm>
        </p:grpSpPr>
        <p:sp>
          <p:nvSpPr>
            <p:cNvPr id="42" name="Freeform 22"/>
            <p:cNvSpPr/>
            <p:nvPr>
              <p:custDataLst>
                <p:tags r:id="rId20"/>
              </p:custDataLst>
            </p:nvPr>
          </p:nvSpPr>
          <p:spPr>
            <a:xfrm>
              <a:off x="0" y="0"/>
              <a:ext cx="1788876" cy="310967"/>
            </a:xfrm>
            <a:custGeom>
              <a:avLst/>
              <a:gdLst/>
              <a:ahLst/>
              <a:cxnLst/>
              <a:rect l="l" t="t" r="r" b="b"/>
              <a:pathLst>
                <a:path w="1788876" h="310967">
                  <a:moveTo>
                    <a:pt x="0" y="0"/>
                  </a:moveTo>
                  <a:lnTo>
                    <a:pt x="1788876" y="0"/>
                  </a:lnTo>
                  <a:lnTo>
                    <a:pt x="1788876" y="310967"/>
                  </a:lnTo>
                  <a:lnTo>
                    <a:pt x="0" y="310967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49" name="TextBox 23"/>
            <p:cNvSpPr txBox="1"/>
            <p:nvPr/>
          </p:nvSpPr>
          <p:spPr>
            <a:xfrm>
              <a:off x="0" y="-28575"/>
              <a:ext cx="1788876" cy="339542"/>
            </a:xfrm>
            <a:prstGeom prst="rect">
              <a:avLst/>
            </a:prstGeom>
          </p:spPr>
          <p:txBody>
            <a:bodyPr lIns="50800" tIns="50800" rIns="50800" bIns="50800" rtlCol="0" anchor="ctr"/>
            <a:p>
              <a:pPr algn="ctr">
                <a:lnSpc>
                  <a:spcPts val="2685"/>
                </a:lnSpc>
              </a:pPr>
            </a:p>
          </p:txBody>
        </p:sp>
      </p:grpSp>
      <p:grpSp>
        <p:nvGrpSpPr>
          <p:cNvPr id="50" name="Group 24"/>
          <p:cNvGrpSpPr/>
          <p:nvPr>
            <p:custDataLst>
              <p:tags r:id="rId21"/>
            </p:custDataLst>
          </p:nvPr>
        </p:nvGrpSpPr>
        <p:grpSpPr>
          <a:xfrm rot="0">
            <a:off x="9775683" y="4674896"/>
            <a:ext cx="1086222" cy="1085251"/>
            <a:chOff x="0" y="0"/>
            <a:chExt cx="234364" cy="234154"/>
          </a:xfrm>
        </p:grpSpPr>
        <p:sp>
          <p:nvSpPr>
            <p:cNvPr id="51" name="Freeform 25"/>
            <p:cNvSpPr/>
            <p:nvPr>
              <p:custDataLst>
                <p:tags r:id="rId22"/>
              </p:custDataLst>
            </p:nvPr>
          </p:nvSpPr>
          <p:spPr>
            <a:xfrm>
              <a:off x="0" y="0"/>
              <a:ext cx="234364" cy="234154"/>
            </a:xfrm>
            <a:custGeom>
              <a:avLst/>
              <a:gdLst/>
              <a:ahLst/>
              <a:cxnLst/>
              <a:rect l="l" t="t" r="r" b="b"/>
              <a:pathLst>
                <a:path w="234364" h="234154">
                  <a:moveTo>
                    <a:pt x="0" y="0"/>
                  </a:moveTo>
                  <a:lnTo>
                    <a:pt x="234364" y="0"/>
                  </a:lnTo>
                  <a:lnTo>
                    <a:pt x="234364" y="234154"/>
                  </a:lnTo>
                  <a:lnTo>
                    <a:pt x="0" y="234154"/>
                  </a:lnTo>
                  <a:close/>
                </a:path>
              </a:pathLst>
            </a:custGeom>
            <a:solidFill>
              <a:srgbClr val="5DFB3C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52" name="TextBox 26"/>
            <p:cNvSpPr txBox="1"/>
            <p:nvPr/>
          </p:nvSpPr>
          <p:spPr>
            <a:xfrm>
              <a:off x="0" y="-28575"/>
              <a:ext cx="234364" cy="262729"/>
            </a:xfrm>
            <a:prstGeom prst="rect">
              <a:avLst/>
            </a:prstGeom>
          </p:spPr>
          <p:txBody>
            <a:bodyPr lIns="50800" tIns="50800" rIns="50800" bIns="50800" rtlCol="0" anchor="ctr"/>
            <a:p>
              <a:pPr algn="ctr">
                <a:lnSpc>
                  <a:spcPts val="2685"/>
                </a:lnSpc>
              </a:pPr>
            </a:p>
          </p:txBody>
        </p:sp>
      </p:grpSp>
      <p:grpSp>
        <p:nvGrpSpPr>
          <p:cNvPr id="53" name="Group 27"/>
          <p:cNvGrpSpPr/>
          <p:nvPr>
            <p:custDataLst>
              <p:tags r:id="rId23"/>
            </p:custDataLst>
          </p:nvPr>
        </p:nvGrpSpPr>
        <p:grpSpPr>
          <a:xfrm rot="0">
            <a:off x="9601200" y="6244590"/>
            <a:ext cx="8290560" cy="1441450"/>
            <a:chOff x="0" y="0"/>
            <a:chExt cx="2010038" cy="310967"/>
          </a:xfrm>
        </p:grpSpPr>
        <p:sp>
          <p:nvSpPr>
            <p:cNvPr id="54" name="Freeform 28"/>
            <p:cNvSpPr/>
            <p:nvPr>
              <p:custDataLst>
                <p:tags r:id="rId24"/>
              </p:custDataLst>
            </p:nvPr>
          </p:nvSpPr>
          <p:spPr>
            <a:xfrm>
              <a:off x="0" y="0"/>
              <a:ext cx="2010038" cy="310967"/>
            </a:xfrm>
            <a:custGeom>
              <a:avLst/>
              <a:gdLst/>
              <a:ahLst/>
              <a:cxnLst/>
              <a:rect l="l" t="t" r="r" b="b"/>
              <a:pathLst>
                <a:path w="2010038" h="310967">
                  <a:moveTo>
                    <a:pt x="0" y="0"/>
                  </a:moveTo>
                  <a:lnTo>
                    <a:pt x="2010038" y="0"/>
                  </a:lnTo>
                  <a:lnTo>
                    <a:pt x="2010038" y="310967"/>
                  </a:lnTo>
                  <a:lnTo>
                    <a:pt x="0" y="310967"/>
                  </a:lnTo>
                  <a:close/>
                </a:path>
              </a:pathLst>
            </a:custGeom>
            <a:solidFill>
              <a:srgbClr val="FDFF42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55" name="TextBox 29"/>
            <p:cNvSpPr txBox="1"/>
            <p:nvPr/>
          </p:nvSpPr>
          <p:spPr>
            <a:xfrm>
              <a:off x="0" y="-28575"/>
              <a:ext cx="2010038" cy="339542"/>
            </a:xfrm>
            <a:prstGeom prst="rect">
              <a:avLst/>
            </a:prstGeom>
          </p:spPr>
          <p:txBody>
            <a:bodyPr lIns="50800" tIns="50800" rIns="50800" bIns="50800" rtlCol="0" anchor="ctr"/>
            <a:p>
              <a:pPr algn="ctr">
                <a:lnSpc>
                  <a:spcPts val="2685"/>
                </a:lnSpc>
              </a:pPr>
            </a:p>
          </p:txBody>
        </p:sp>
      </p:grpSp>
      <p:grpSp>
        <p:nvGrpSpPr>
          <p:cNvPr id="56" name="Group 33"/>
          <p:cNvGrpSpPr/>
          <p:nvPr>
            <p:custDataLst>
              <p:tags r:id="rId25"/>
            </p:custDataLst>
          </p:nvPr>
        </p:nvGrpSpPr>
        <p:grpSpPr>
          <a:xfrm rot="0">
            <a:off x="9775683" y="6422778"/>
            <a:ext cx="1086222" cy="1085251"/>
            <a:chOff x="0" y="0"/>
            <a:chExt cx="234364" cy="234154"/>
          </a:xfrm>
        </p:grpSpPr>
        <p:sp>
          <p:nvSpPr>
            <p:cNvPr id="57" name="Freeform 34"/>
            <p:cNvSpPr/>
            <p:nvPr>
              <p:custDataLst>
                <p:tags r:id="rId26"/>
              </p:custDataLst>
            </p:nvPr>
          </p:nvSpPr>
          <p:spPr>
            <a:xfrm>
              <a:off x="0" y="0"/>
              <a:ext cx="234364" cy="234154"/>
            </a:xfrm>
            <a:custGeom>
              <a:avLst/>
              <a:gdLst/>
              <a:ahLst/>
              <a:cxnLst/>
              <a:rect l="l" t="t" r="r" b="b"/>
              <a:pathLst>
                <a:path w="234364" h="234154">
                  <a:moveTo>
                    <a:pt x="0" y="0"/>
                  </a:moveTo>
                  <a:lnTo>
                    <a:pt x="234364" y="0"/>
                  </a:lnTo>
                  <a:lnTo>
                    <a:pt x="234364" y="234154"/>
                  </a:lnTo>
                  <a:lnTo>
                    <a:pt x="0" y="234154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58" name="TextBox 35"/>
            <p:cNvSpPr txBox="1"/>
            <p:nvPr/>
          </p:nvSpPr>
          <p:spPr>
            <a:xfrm>
              <a:off x="0" y="-28575"/>
              <a:ext cx="234364" cy="262729"/>
            </a:xfrm>
            <a:prstGeom prst="rect">
              <a:avLst/>
            </a:prstGeom>
          </p:spPr>
          <p:txBody>
            <a:bodyPr lIns="50800" tIns="50800" rIns="50800" bIns="50800" rtlCol="0" anchor="ctr"/>
            <a:p>
              <a:pPr algn="ctr">
                <a:lnSpc>
                  <a:spcPts val="2685"/>
                </a:lnSpc>
              </a:pPr>
            </a:p>
          </p:txBody>
        </p:sp>
      </p:grpSp>
      <p:sp>
        <p:nvSpPr>
          <p:cNvPr id="59" name="TextBox 41"/>
          <p:cNvSpPr txBox="1"/>
          <p:nvPr>
            <p:custDataLst>
              <p:tags r:id="rId27"/>
            </p:custDataLst>
          </p:nvPr>
        </p:nvSpPr>
        <p:spPr>
          <a:xfrm>
            <a:off x="11086801" y="2901608"/>
            <a:ext cx="6480500" cy="11252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p>
            <a:pPr marL="342900" indent="-342900" algn="just">
              <a:lnSpc>
                <a:spcPts val="2925"/>
              </a:lnSpc>
              <a:buFont typeface="Arial" panose="020B0604020202020204" pitchFamily="34" charset="0"/>
              <a:buChar char="•"/>
            </a:pPr>
            <a:r>
              <a:rPr lang="zh-CN" altLang="en-US" sz="1910">
                <a:solidFill>
                  <a:srgbClr val="000000"/>
                </a:solidFill>
                <a:latin typeface="思源黑体" panose="020B0800000000000000" charset="-122"/>
                <a:ea typeface="思源黑体" panose="020B0800000000000000" charset="-122"/>
                <a:cs typeface="思源黑体" panose="020B0800000000000000" charset="-122"/>
                <a:sym typeface="思源黑体" panose="020B0800000000000000" charset="-122"/>
              </a:rPr>
              <a:t>相册具有属性：个人、共有，方便后续的群文件</a:t>
            </a:r>
            <a:r>
              <a:rPr lang="zh-CN" altLang="en-US" sz="1910">
                <a:solidFill>
                  <a:srgbClr val="000000"/>
                </a:solidFill>
                <a:latin typeface="思源黑体" panose="020B0800000000000000" charset="-122"/>
                <a:ea typeface="思源黑体" panose="020B0800000000000000" charset="-122"/>
                <a:cs typeface="思源黑体" panose="020B0800000000000000" charset="-122"/>
                <a:sym typeface="思源黑体" panose="020B0800000000000000" charset="-122"/>
              </a:rPr>
              <a:t>管理</a:t>
            </a:r>
            <a:endParaRPr lang="zh-CN" altLang="en-US" sz="1910">
              <a:solidFill>
                <a:srgbClr val="000000"/>
              </a:solidFill>
              <a:latin typeface="思源黑体" panose="020B0800000000000000" charset="-122"/>
              <a:ea typeface="思源黑体" panose="020B0800000000000000" charset="-122"/>
              <a:cs typeface="思源黑体" panose="020B0800000000000000" charset="-122"/>
              <a:sym typeface="思源黑体" panose="020B0800000000000000" charset="-122"/>
            </a:endParaRPr>
          </a:p>
          <a:p>
            <a:pPr marL="342900" indent="-342900" algn="just">
              <a:lnSpc>
                <a:spcPts val="2925"/>
              </a:lnSpc>
              <a:buFont typeface="Arial" panose="020B0604020202020204" pitchFamily="34" charset="0"/>
              <a:buChar char="•"/>
            </a:pPr>
            <a:r>
              <a:rPr lang="zh-CN" altLang="en-US" sz="1910">
                <a:solidFill>
                  <a:srgbClr val="000000"/>
                </a:solidFill>
                <a:latin typeface="思源黑体" panose="020B0800000000000000" charset="-122"/>
                <a:ea typeface="思源黑体" panose="020B0800000000000000" charset="-122"/>
                <a:cs typeface="思源黑体" panose="020B0800000000000000" charset="-122"/>
                <a:sym typeface="思源黑体" panose="020B0800000000000000" charset="-122"/>
              </a:rPr>
              <a:t>搜索</a:t>
            </a:r>
            <a:r>
              <a:rPr lang="zh-CN" altLang="en-US" sz="1910">
                <a:solidFill>
                  <a:srgbClr val="000000"/>
                </a:solidFill>
                <a:latin typeface="思源黑体" panose="020B0800000000000000" charset="-122"/>
                <a:ea typeface="思源黑体" panose="020B0800000000000000" charset="-122"/>
                <a:cs typeface="思源黑体" panose="020B0800000000000000" charset="-122"/>
                <a:sym typeface="思源黑体" panose="020B0800000000000000" charset="-122"/>
              </a:rPr>
              <a:t>相册</a:t>
            </a:r>
            <a:endParaRPr lang="zh-CN" altLang="en-US" sz="1910">
              <a:solidFill>
                <a:srgbClr val="000000"/>
              </a:solidFill>
              <a:latin typeface="思源黑体" panose="020B0800000000000000" charset="-122"/>
              <a:ea typeface="思源黑体" panose="020B0800000000000000" charset="-122"/>
              <a:cs typeface="思源黑体" panose="020B0800000000000000" charset="-122"/>
              <a:sym typeface="思源黑体" panose="020B0800000000000000" charset="-122"/>
            </a:endParaRPr>
          </a:p>
          <a:p>
            <a:pPr marL="342900" indent="-342900" algn="just">
              <a:lnSpc>
                <a:spcPts val="2925"/>
              </a:lnSpc>
              <a:buFont typeface="Arial" panose="020B0604020202020204" pitchFamily="34" charset="0"/>
              <a:buChar char="•"/>
            </a:pPr>
            <a:r>
              <a:rPr lang="zh-CN" altLang="en-US" sz="1910">
                <a:solidFill>
                  <a:srgbClr val="000000"/>
                </a:solidFill>
                <a:latin typeface="思源黑体" panose="020B0800000000000000" charset="-122"/>
                <a:ea typeface="思源黑体" panose="020B0800000000000000" charset="-122"/>
                <a:cs typeface="思源黑体" panose="020B0800000000000000" charset="-122"/>
                <a:sym typeface="思源黑体" panose="020B0800000000000000" charset="-122"/>
              </a:rPr>
              <a:t>交互按钮：创建、</a:t>
            </a:r>
            <a:r>
              <a:rPr lang="zh-CN" altLang="en-US" sz="1910">
                <a:solidFill>
                  <a:srgbClr val="000000"/>
                </a:solidFill>
                <a:latin typeface="思源黑体" panose="020B0800000000000000" charset="-122"/>
                <a:ea typeface="思源黑体" panose="020B0800000000000000" charset="-122"/>
                <a:cs typeface="思源黑体" panose="020B0800000000000000" charset="-122"/>
                <a:sym typeface="思源黑体" panose="020B0800000000000000" charset="-122"/>
              </a:rPr>
              <a:t>管理</a:t>
            </a:r>
            <a:endParaRPr lang="zh-CN" altLang="en-US" sz="1910">
              <a:solidFill>
                <a:srgbClr val="000000"/>
              </a:solidFill>
              <a:latin typeface="思源黑体" panose="020B0800000000000000" charset="-122"/>
              <a:ea typeface="思源黑体" panose="020B0800000000000000" charset="-122"/>
              <a:cs typeface="思源黑体" panose="020B0800000000000000" charset="-122"/>
              <a:sym typeface="思源黑体" panose="020B0800000000000000" charset="-122"/>
            </a:endParaRPr>
          </a:p>
        </p:txBody>
      </p:sp>
      <p:sp>
        <p:nvSpPr>
          <p:cNvPr id="60" name="TextBox 42"/>
          <p:cNvSpPr txBox="1"/>
          <p:nvPr>
            <p:custDataLst>
              <p:tags r:id="rId28"/>
            </p:custDataLst>
          </p:nvPr>
        </p:nvSpPr>
        <p:spPr>
          <a:xfrm>
            <a:off x="11150301" y="4643235"/>
            <a:ext cx="6480500" cy="11252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p>
            <a:pPr marL="342900" indent="-342900" algn="just">
              <a:lnSpc>
                <a:spcPts val="2925"/>
              </a:lnSpc>
              <a:buFont typeface="Arial" panose="020B0604020202020204" pitchFamily="34" charset="0"/>
              <a:buChar char="•"/>
            </a:pPr>
            <a:r>
              <a:rPr lang="zh-CN" altLang="en-US" sz="1910">
                <a:solidFill>
                  <a:srgbClr val="000000"/>
                </a:solidFill>
                <a:latin typeface="思源黑体" panose="020B0800000000000000" charset="-122"/>
                <a:ea typeface="思源黑体" panose="020B0800000000000000" charset="-122"/>
                <a:cs typeface="思源黑体" panose="020B0800000000000000" charset="-122"/>
                <a:sym typeface="思源黑体" panose="020B0800000000000000" charset="-122"/>
              </a:rPr>
              <a:t>基本信息：名称、描述、封面信息</a:t>
            </a:r>
            <a:endParaRPr lang="zh-CN" altLang="en-US" sz="1910">
              <a:solidFill>
                <a:srgbClr val="000000"/>
              </a:solidFill>
              <a:latin typeface="思源黑体" panose="020B0800000000000000" charset="-122"/>
              <a:ea typeface="思源黑体" panose="020B0800000000000000" charset="-122"/>
              <a:cs typeface="思源黑体" panose="020B0800000000000000" charset="-122"/>
              <a:sym typeface="思源黑体" panose="020B0800000000000000" charset="-122"/>
            </a:endParaRPr>
          </a:p>
          <a:p>
            <a:pPr marL="342900" indent="-342900" algn="just">
              <a:lnSpc>
                <a:spcPts val="2925"/>
              </a:lnSpc>
              <a:buFont typeface="Arial" panose="020B0604020202020204" pitchFamily="34" charset="0"/>
              <a:buChar char="•"/>
            </a:pPr>
            <a:r>
              <a:rPr lang="zh-CN" altLang="en-US" sz="1910">
                <a:solidFill>
                  <a:srgbClr val="000000"/>
                </a:solidFill>
                <a:latin typeface="思源黑体" panose="020B0800000000000000" charset="-122"/>
                <a:ea typeface="思源黑体" panose="020B0800000000000000" charset="-122"/>
                <a:cs typeface="思源黑体" panose="020B0800000000000000" charset="-122"/>
                <a:sym typeface="思源黑体" panose="020B0800000000000000" charset="-122"/>
              </a:rPr>
              <a:t>自定义信息：相册类型、相册标签，方便最后生成统计</a:t>
            </a:r>
            <a:r>
              <a:rPr lang="zh-CN" altLang="en-US" sz="1910">
                <a:solidFill>
                  <a:srgbClr val="000000"/>
                </a:solidFill>
                <a:latin typeface="思源黑体" panose="020B0800000000000000" charset="-122"/>
                <a:ea typeface="思源黑体" panose="020B0800000000000000" charset="-122"/>
                <a:cs typeface="思源黑体" panose="020B0800000000000000" charset="-122"/>
                <a:sym typeface="思源黑体" panose="020B0800000000000000" charset="-122"/>
              </a:rPr>
              <a:t>报告</a:t>
            </a:r>
            <a:endParaRPr lang="zh-CN" altLang="en-US" sz="1910">
              <a:solidFill>
                <a:srgbClr val="000000"/>
              </a:solidFill>
              <a:latin typeface="思源黑体" panose="020B0800000000000000" charset="-122"/>
              <a:ea typeface="思源黑体" panose="020B0800000000000000" charset="-122"/>
              <a:cs typeface="思源黑体" panose="020B0800000000000000" charset="-122"/>
              <a:sym typeface="思源黑体" panose="020B0800000000000000" charset="-122"/>
            </a:endParaRPr>
          </a:p>
        </p:txBody>
      </p:sp>
      <p:grpSp>
        <p:nvGrpSpPr>
          <p:cNvPr id="61" name="Group 43"/>
          <p:cNvGrpSpPr/>
          <p:nvPr>
            <p:custDataLst>
              <p:tags r:id="rId29"/>
            </p:custDataLst>
          </p:nvPr>
        </p:nvGrpSpPr>
        <p:grpSpPr>
          <a:xfrm rot="0">
            <a:off x="9513340" y="4412886"/>
            <a:ext cx="175720" cy="168013"/>
            <a:chOff x="0" y="0"/>
            <a:chExt cx="37914" cy="36250"/>
          </a:xfrm>
        </p:grpSpPr>
        <p:sp>
          <p:nvSpPr>
            <p:cNvPr id="62" name="Freeform 44"/>
            <p:cNvSpPr/>
            <p:nvPr>
              <p:custDataLst>
                <p:tags r:id="rId30"/>
              </p:custDataLst>
            </p:nvPr>
          </p:nvSpPr>
          <p:spPr>
            <a:xfrm>
              <a:off x="0" y="0"/>
              <a:ext cx="37914" cy="36250"/>
            </a:xfrm>
            <a:custGeom>
              <a:avLst/>
              <a:gdLst/>
              <a:ahLst/>
              <a:cxnLst/>
              <a:rect l="l" t="t" r="r" b="b"/>
              <a:pathLst>
                <a:path w="37914" h="36250">
                  <a:moveTo>
                    <a:pt x="0" y="0"/>
                  </a:moveTo>
                  <a:lnTo>
                    <a:pt x="37914" y="0"/>
                  </a:lnTo>
                  <a:lnTo>
                    <a:pt x="37914" y="36250"/>
                  </a:lnTo>
                  <a:lnTo>
                    <a:pt x="0" y="36250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63" name="TextBox 45"/>
            <p:cNvSpPr txBox="1"/>
            <p:nvPr/>
          </p:nvSpPr>
          <p:spPr>
            <a:xfrm>
              <a:off x="0" y="-28575"/>
              <a:ext cx="37914" cy="64825"/>
            </a:xfrm>
            <a:prstGeom prst="rect">
              <a:avLst/>
            </a:prstGeom>
          </p:spPr>
          <p:txBody>
            <a:bodyPr lIns="50800" tIns="50800" rIns="50800" bIns="50800" rtlCol="0" anchor="ctr"/>
            <a:p>
              <a:pPr algn="ctr">
                <a:lnSpc>
                  <a:spcPts val="2685"/>
                </a:lnSpc>
              </a:pPr>
            </a:p>
          </p:txBody>
        </p:sp>
      </p:grpSp>
      <p:grpSp>
        <p:nvGrpSpPr>
          <p:cNvPr id="64" name="Group 46"/>
          <p:cNvGrpSpPr/>
          <p:nvPr>
            <p:custDataLst>
              <p:tags r:id="rId31"/>
            </p:custDataLst>
          </p:nvPr>
        </p:nvGrpSpPr>
        <p:grpSpPr>
          <a:xfrm rot="0">
            <a:off x="9513340" y="6165033"/>
            <a:ext cx="175720" cy="168013"/>
            <a:chOff x="0" y="0"/>
            <a:chExt cx="37914" cy="36250"/>
          </a:xfrm>
        </p:grpSpPr>
        <p:sp>
          <p:nvSpPr>
            <p:cNvPr id="65" name="Freeform 47"/>
            <p:cNvSpPr/>
            <p:nvPr>
              <p:custDataLst>
                <p:tags r:id="rId32"/>
              </p:custDataLst>
            </p:nvPr>
          </p:nvSpPr>
          <p:spPr>
            <a:xfrm>
              <a:off x="0" y="0"/>
              <a:ext cx="37914" cy="36250"/>
            </a:xfrm>
            <a:custGeom>
              <a:avLst/>
              <a:gdLst/>
              <a:ahLst/>
              <a:cxnLst/>
              <a:rect l="l" t="t" r="r" b="b"/>
              <a:pathLst>
                <a:path w="37914" h="36250">
                  <a:moveTo>
                    <a:pt x="0" y="0"/>
                  </a:moveTo>
                  <a:lnTo>
                    <a:pt x="37914" y="0"/>
                  </a:lnTo>
                  <a:lnTo>
                    <a:pt x="37914" y="36250"/>
                  </a:lnTo>
                  <a:lnTo>
                    <a:pt x="0" y="36250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66" name="TextBox 48"/>
            <p:cNvSpPr txBox="1"/>
            <p:nvPr/>
          </p:nvSpPr>
          <p:spPr>
            <a:xfrm>
              <a:off x="0" y="-28575"/>
              <a:ext cx="37914" cy="64825"/>
            </a:xfrm>
            <a:prstGeom prst="rect">
              <a:avLst/>
            </a:prstGeom>
          </p:spPr>
          <p:txBody>
            <a:bodyPr lIns="50800" tIns="50800" rIns="50800" bIns="50800" rtlCol="0" anchor="ctr"/>
            <a:p>
              <a:pPr algn="ctr">
                <a:lnSpc>
                  <a:spcPts val="2685"/>
                </a:lnSpc>
              </a:pPr>
            </a:p>
          </p:txBody>
        </p:sp>
      </p:grpSp>
      <p:grpSp>
        <p:nvGrpSpPr>
          <p:cNvPr id="67" name="Group 49"/>
          <p:cNvGrpSpPr/>
          <p:nvPr>
            <p:custDataLst>
              <p:tags r:id="rId33"/>
            </p:custDataLst>
          </p:nvPr>
        </p:nvGrpSpPr>
        <p:grpSpPr>
          <a:xfrm rot="0">
            <a:off x="17792700" y="4412886"/>
            <a:ext cx="175720" cy="168013"/>
            <a:chOff x="0" y="0"/>
            <a:chExt cx="37914" cy="36250"/>
          </a:xfrm>
        </p:grpSpPr>
        <p:sp>
          <p:nvSpPr>
            <p:cNvPr id="68" name="Freeform 50"/>
            <p:cNvSpPr/>
            <p:nvPr>
              <p:custDataLst>
                <p:tags r:id="rId34"/>
              </p:custDataLst>
            </p:nvPr>
          </p:nvSpPr>
          <p:spPr>
            <a:xfrm>
              <a:off x="0" y="0"/>
              <a:ext cx="37914" cy="36250"/>
            </a:xfrm>
            <a:custGeom>
              <a:avLst/>
              <a:gdLst/>
              <a:ahLst/>
              <a:cxnLst/>
              <a:rect l="l" t="t" r="r" b="b"/>
              <a:pathLst>
                <a:path w="37914" h="36250">
                  <a:moveTo>
                    <a:pt x="0" y="0"/>
                  </a:moveTo>
                  <a:lnTo>
                    <a:pt x="37914" y="0"/>
                  </a:lnTo>
                  <a:lnTo>
                    <a:pt x="37914" y="36250"/>
                  </a:lnTo>
                  <a:lnTo>
                    <a:pt x="0" y="36250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69" name="TextBox 51"/>
            <p:cNvSpPr txBox="1"/>
            <p:nvPr/>
          </p:nvSpPr>
          <p:spPr>
            <a:xfrm>
              <a:off x="0" y="-28575"/>
              <a:ext cx="37914" cy="64825"/>
            </a:xfrm>
            <a:prstGeom prst="rect">
              <a:avLst/>
            </a:prstGeom>
          </p:spPr>
          <p:txBody>
            <a:bodyPr lIns="50800" tIns="50800" rIns="50800" bIns="50800" rtlCol="0" anchor="ctr"/>
            <a:p>
              <a:pPr algn="ctr">
                <a:lnSpc>
                  <a:spcPts val="2685"/>
                </a:lnSpc>
              </a:pPr>
            </a:p>
          </p:txBody>
        </p:sp>
      </p:grpSp>
      <p:grpSp>
        <p:nvGrpSpPr>
          <p:cNvPr id="70" name="Group 52"/>
          <p:cNvGrpSpPr/>
          <p:nvPr>
            <p:custDataLst>
              <p:tags r:id="rId35"/>
            </p:custDataLst>
          </p:nvPr>
        </p:nvGrpSpPr>
        <p:grpSpPr>
          <a:xfrm rot="0">
            <a:off x="17792436" y="6032592"/>
            <a:ext cx="175720" cy="300454"/>
            <a:chOff x="0" y="-28575"/>
            <a:chExt cx="37914" cy="64825"/>
          </a:xfrm>
        </p:grpSpPr>
        <p:sp>
          <p:nvSpPr>
            <p:cNvPr id="71" name="Freeform 53"/>
            <p:cNvSpPr/>
            <p:nvPr>
              <p:custDataLst>
                <p:tags r:id="rId36"/>
              </p:custDataLst>
            </p:nvPr>
          </p:nvSpPr>
          <p:spPr>
            <a:xfrm>
              <a:off x="0" y="0"/>
              <a:ext cx="37914" cy="36250"/>
            </a:xfrm>
            <a:custGeom>
              <a:avLst/>
              <a:gdLst/>
              <a:ahLst/>
              <a:cxnLst/>
              <a:rect l="l" t="t" r="r" b="b"/>
              <a:pathLst>
                <a:path w="37914" h="36250">
                  <a:moveTo>
                    <a:pt x="0" y="0"/>
                  </a:moveTo>
                  <a:lnTo>
                    <a:pt x="37914" y="0"/>
                  </a:lnTo>
                  <a:lnTo>
                    <a:pt x="37914" y="36250"/>
                  </a:lnTo>
                  <a:lnTo>
                    <a:pt x="0" y="36250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72" name="TextBox 54"/>
            <p:cNvSpPr txBox="1"/>
            <p:nvPr/>
          </p:nvSpPr>
          <p:spPr>
            <a:xfrm>
              <a:off x="0" y="-28575"/>
              <a:ext cx="37914" cy="64825"/>
            </a:xfrm>
            <a:prstGeom prst="rect">
              <a:avLst/>
            </a:prstGeom>
          </p:spPr>
          <p:txBody>
            <a:bodyPr lIns="50800" tIns="50800" rIns="50800" bIns="50800" rtlCol="0" anchor="ctr"/>
            <a:p>
              <a:pPr algn="ctr">
                <a:lnSpc>
                  <a:spcPts val="2685"/>
                </a:lnSpc>
              </a:pPr>
            </a:p>
          </p:txBody>
        </p:sp>
      </p:grpSp>
      <p:grpSp>
        <p:nvGrpSpPr>
          <p:cNvPr id="73" name="Group 61"/>
          <p:cNvGrpSpPr/>
          <p:nvPr>
            <p:custDataLst>
              <p:tags r:id="rId37"/>
            </p:custDataLst>
          </p:nvPr>
        </p:nvGrpSpPr>
        <p:grpSpPr>
          <a:xfrm rot="0">
            <a:off x="9513340" y="5854145"/>
            <a:ext cx="175720" cy="168013"/>
            <a:chOff x="0" y="0"/>
            <a:chExt cx="37914" cy="36250"/>
          </a:xfrm>
        </p:grpSpPr>
        <p:sp>
          <p:nvSpPr>
            <p:cNvPr id="74" name="Freeform 62"/>
            <p:cNvSpPr/>
            <p:nvPr>
              <p:custDataLst>
                <p:tags r:id="rId38"/>
              </p:custDataLst>
            </p:nvPr>
          </p:nvSpPr>
          <p:spPr>
            <a:xfrm>
              <a:off x="0" y="0"/>
              <a:ext cx="37914" cy="36250"/>
            </a:xfrm>
            <a:custGeom>
              <a:avLst/>
              <a:gdLst/>
              <a:ahLst/>
              <a:cxnLst/>
              <a:rect l="l" t="t" r="r" b="b"/>
              <a:pathLst>
                <a:path w="37914" h="36250">
                  <a:moveTo>
                    <a:pt x="0" y="0"/>
                  </a:moveTo>
                  <a:lnTo>
                    <a:pt x="37914" y="0"/>
                  </a:lnTo>
                  <a:lnTo>
                    <a:pt x="37914" y="36250"/>
                  </a:lnTo>
                  <a:lnTo>
                    <a:pt x="0" y="36250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75" name="TextBox 63"/>
            <p:cNvSpPr txBox="1"/>
            <p:nvPr/>
          </p:nvSpPr>
          <p:spPr>
            <a:xfrm>
              <a:off x="0" y="-28575"/>
              <a:ext cx="37914" cy="64825"/>
            </a:xfrm>
            <a:prstGeom prst="rect">
              <a:avLst/>
            </a:prstGeom>
          </p:spPr>
          <p:txBody>
            <a:bodyPr lIns="50800" tIns="50800" rIns="50800" bIns="50800" rtlCol="0" anchor="ctr"/>
            <a:p>
              <a:pPr algn="ctr">
                <a:lnSpc>
                  <a:spcPts val="2685"/>
                </a:lnSpc>
              </a:pPr>
            </a:p>
          </p:txBody>
        </p:sp>
      </p:grpSp>
      <p:grpSp>
        <p:nvGrpSpPr>
          <p:cNvPr id="76" name="Group 64"/>
          <p:cNvGrpSpPr/>
          <p:nvPr>
            <p:custDataLst>
              <p:tags r:id="rId39"/>
            </p:custDataLst>
          </p:nvPr>
        </p:nvGrpSpPr>
        <p:grpSpPr>
          <a:xfrm rot="0">
            <a:off x="9513340" y="7606292"/>
            <a:ext cx="175720" cy="168013"/>
            <a:chOff x="0" y="0"/>
            <a:chExt cx="37914" cy="36250"/>
          </a:xfrm>
        </p:grpSpPr>
        <p:sp>
          <p:nvSpPr>
            <p:cNvPr id="77" name="Freeform 65"/>
            <p:cNvSpPr/>
            <p:nvPr>
              <p:custDataLst>
                <p:tags r:id="rId40"/>
              </p:custDataLst>
            </p:nvPr>
          </p:nvSpPr>
          <p:spPr>
            <a:xfrm>
              <a:off x="0" y="0"/>
              <a:ext cx="37914" cy="36250"/>
            </a:xfrm>
            <a:custGeom>
              <a:avLst/>
              <a:gdLst/>
              <a:ahLst/>
              <a:cxnLst/>
              <a:rect l="l" t="t" r="r" b="b"/>
              <a:pathLst>
                <a:path w="37914" h="36250">
                  <a:moveTo>
                    <a:pt x="0" y="0"/>
                  </a:moveTo>
                  <a:lnTo>
                    <a:pt x="37914" y="0"/>
                  </a:lnTo>
                  <a:lnTo>
                    <a:pt x="37914" y="36250"/>
                  </a:lnTo>
                  <a:lnTo>
                    <a:pt x="0" y="36250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78" name="TextBox 66"/>
            <p:cNvSpPr txBox="1"/>
            <p:nvPr/>
          </p:nvSpPr>
          <p:spPr>
            <a:xfrm>
              <a:off x="0" y="-28575"/>
              <a:ext cx="37914" cy="64825"/>
            </a:xfrm>
            <a:prstGeom prst="rect">
              <a:avLst/>
            </a:prstGeom>
          </p:spPr>
          <p:txBody>
            <a:bodyPr lIns="50800" tIns="50800" rIns="50800" bIns="50800" rtlCol="0" anchor="ctr"/>
            <a:p>
              <a:pPr algn="ctr">
                <a:lnSpc>
                  <a:spcPts val="2685"/>
                </a:lnSpc>
              </a:pPr>
            </a:p>
          </p:txBody>
        </p:sp>
      </p:grpSp>
      <p:grpSp>
        <p:nvGrpSpPr>
          <p:cNvPr id="79" name="Group 67"/>
          <p:cNvGrpSpPr/>
          <p:nvPr>
            <p:custDataLst>
              <p:tags r:id="rId41"/>
            </p:custDataLst>
          </p:nvPr>
        </p:nvGrpSpPr>
        <p:grpSpPr>
          <a:xfrm rot="0">
            <a:off x="17792700" y="5854145"/>
            <a:ext cx="175720" cy="168013"/>
            <a:chOff x="0" y="0"/>
            <a:chExt cx="37914" cy="36250"/>
          </a:xfrm>
        </p:grpSpPr>
        <p:sp>
          <p:nvSpPr>
            <p:cNvPr id="80" name="Freeform 68"/>
            <p:cNvSpPr/>
            <p:nvPr>
              <p:custDataLst>
                <p:tags r:id="rId42"/>
              </p:custDataLst>
            </p:nvPr>
          </p:nvSpPr>
          <p:spPr>
            <a:xfrm>
              <a:off x="0" y="0"/>
              <a:ext cx="37914" cy="36250"/>
            </a:xfrm>
            <a:custGeom>
              <a:avLst/>
              <a:gdLst/>
              <a:ahLst/>
              <a:cxnLst/>
              <a:rect l="l" t="t" r="r" b="b"/>
              <a:pathLst>
                <a:path w="37914" h="36250">
                  <a:moveTo>
                    <a:pt x="0" y="0"/>
                  </a:moveTo>
                  <a:lnTo>
                    <a:pt x="37914" y="0"/>
                  </a:lnTo>
                  <a:lnTo>
                    <a:pt x="37914" y="36250"/>
                  </a:lnTo>
                  <a:lnTo>
                    <a:pt x="0" y="36250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81" name="TextBox 69"/>
            <p:cNvSpPr txBox="1"/>
            <p:nvPr/>
          </p:nvSpPr>
          <p:spPr>
            <a:xfrm>
              <a:off x="0" y="-28575"/>
              <a:ext cx="37914" cy="64825"/>
            </a:xfrm>
            <a:prstGeom prst="rect">
              <a:avLst/>
            </a:prstGeom>
          </p:spPr>
          <p:txBody>
            <a:bodyPr lIns="50800" tIns="50800" rIns="50800" bIns="50800" rtlCol="0" anchor="ctr"/>
            <a:p>
              <a:pPr algn="ctr">
                <a:lnSpc>
                  <a:spcPts val="2685"/>
                </a:lnSpc>
              </a:pPr>
            </a:p>
          </p:txBody>
        </p:sp>
      </p:grpSp>
      <p:grpSp>
        <p:nvGrpSpPr>
          <p:cNvPr id="82" name="Group 70"/>
          <p:cNvGrpSpPr/>
          <p:nvPr>
            <p:custDataLst>
              <p:tags r:id="rId43"/>
            </p:custDataLst>
          </p:nvPr>
        </p:nvGrpSpPr>
        <p:grpSpPr>
          <a:xfrm rot="0">
            <a:off x="17792436" y="7606292"/>
            <a:ext cx="175720" cy="168013"/>
            <a:chOff x="0" y="0"/>
            <a:chExt cx="37914" cy="36250"/>
          </a:xfrm>
        </p:grpSpPr>
        <p:sp>
          <p:nvSpPr>
            <p:cNvPr id="83" name="Freeform 71"/>
            <p:cNvSpPr/>
            <p:nvPr>
              <p:custDataLst>
                <p:tags r:id="rId44"/>
              </p:custDataLst>
            </p:nvPr>
          </p:nvSpPr>
          <p:spPr>
            <a:xfrm>
              <a:off x="0" y="0"/>
              <a:ext cx="37914" cy="36250"/>
            </a:xfrm>
            <a:custGeom>
              <a:avLst/>
              <a:gdLst/>
              <a:ahLst/>
              <a:cxnLst/>
              <a:rect l="l" t="t" r="r" b="b"/>
              <a:pathLst>
                <a:path w="37914" h="36250">
                  <a:moveTo>
                    <a:pt x="0" y="0"/>
                  </a:moveTo>
                  <a:lnTo>
                    <a:pt x="37914" y="0"/>
                  </a:lnTo>
                  <a:lnTo>
                    <a:pt x="37914" y="36250"/>
                  </a:lnTo>
                  <a:lnTo>
                    <a:pt x="0" y="36250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84" name="TextBox 72"/>
            <p:cNvSpPr txBox="1"/>
            <p:nvPr/>
          </p:nvSpPr>
          <p:spPr>
            <a:xfrm>
              <a:off x="0" y="-28575"/>
              <a:ext cx="37914" cy="64825"/>
            </a:xfrm>
            <a:prstGeom prst="rect">
              <a:avLst/>
            </a:prstGeom>
          </p:spPr>
          <p:txBody>
            <a:bodyPr lIns="50800" tIns="50800" rIns="50800" bIns="50800" rtlCol="0" anchor="ctr"/>
            <a:p>
              <a:pPr algn="ctr">
                <a:lnSpc>
                  <a:spcPts val="2685"/>
                </a:lnSpc>
              </a:pPr>
            </a:p>
          </p:txBody>
        </p:sp>
      </p:grpSp>
      <p:sp>
        <p:nvSpPr>
          <p:cNvPr id="85" name="TextBox 79"/>
          <p:cNvSpPr txBox="1"/>
          <p:nvPr>
            <p:custDataLst>
              <p:tags r:id="rId45"/>
            </p:custDataLst>
          </p:nvPr>
        </p:nvSpPr>
        <p:spPr>
          <a:xfrm>
            <a:off x="11221085" y="6743700"/>
            <a:ext cx="6671310" cy="3746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 marL="342900" indent="-342900" algn="just">
              <a:lnSpc>
                <a:spcPts val="2925"/>
              </a:lnSpc>
              <a:buFont typeface="Arial" panose="020B0604020202020204" pitchFamily="34" charset="0"/>
              <a:buChar char="•"/>
            </a:pPr>
            <a:r>
              <a:rPr lang="zh-CN" altLang="en-US" sz="2800">
                <a:solidFill>
                  <a:srgbClr val="000000"/>
                </a:solidFill>
                <a:latin typeface="思源黑体" panose="020B0800000000000000" charset="-122"/>
                <a:ea typeface="思源黑体" panose="020B0800000000000000" charset="-122"/>
                <a:cs typeface="思源黑体" panose="020B0800000000000000" charset="-122"/>
                <a:sym typeface="思源黑体" panose="020B0800000000000000" charset="-122"/>
              </a:rPr>
              <a:t>可以批量删除相册</a:t>
            </a:r>
            <a:endParaRPr lang="zh-CN" altLang="en-US" sz="2800">
              <a:solidFill>
                <a:srgbClr val="000000"/>
              </a:solidFill>
              <a:latin typeface="思源黑体" panose="020B0800000000000000" charset="-122"/>
              <a:ea typeface="思源黑体" panose="020B0800000000000000" charset="-122"/>
              <a:cs typeface="思源黑体" panose="020B0800000000000000" charset="-122"/>
              <a:sym typeface="思源黑体" panose="020B0800000000000000" charset="-122"/>
            </a:endParaRPr>
          </a:p>
        </p:txBody>
      </p:sp>
      <p:sp>
        <p:nvSpPr>
          <p:cNvPr id="86" name="TextBox 82"/>
          <p:cNvSpPr txBox="1"/>
          <p:nvPr>
            <p:custDataLst>
              <p:tags r:id="rId46"/>
            </p:custDataLst>
          </p:nvPr>
        </p:nvSpPr>
        <p:spPr>
          <a:xfrm>
            <a:off x="9892222" y="3236849"/>
            <a:ext cx="1013965" cy="406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p>
            <a:pPr algn="l">
              <a:lnSpc>
                <a:spcPts val="3170"/>
              </a:lnSpc>
            </a:pPr>
            <a:r>
              <a:rPr lang="zh-CN" altLang="en-US" sz="2265" b="1">
                <a:solidFill>
                  <a:srgbClr val="000000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总</a:t>
            </a:r>
            <a:r>
              <a:rPr lang="zh-CN" altLang="en-US" sz="2265" b="1">
                <a:solidFill>
                  <a:srgbClr val="000000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界面</a:t>
            </a:r>
            <a:endParaRPr lang="zh-CN" altLang="en-US" sz="2265" b="1">
              <a:solidFill>
                <a:srgbClr val="000000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思源黑体 Bold" panose="020B0800000000000000" charset="-122"/>
            </a:endParaRPr>
          </a:p>
        </p:txBody>
      </p:sp>
      <p:sp>
        <p:nvSpPr>
          <p:cNvPr id="87" name="TextBox 83"/>
          <p:cNvSpPr txBox="1"/>
          <p:nvPr>
            <p:custDataLst>
              <p:tags r:id="rId47"/>
            </p:custDataLst>
          </p:nvPr>
        </p:nvSpPr>
        <p:spPr>
          <a:xfrm>
            <a:off x="9816022" y="4973877"/>
            <a:ext cx="1013965" cy="406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p>
            <a:pPr algn="ctr">
              <a:lnSpc>
                <a:spcPts val="3170"/>
              </a:lnSpc>
            </a:pPr>
            <a:r>
              <a:rPr lang="zh-CN" altLang="en-US" sz="2265" b="1">
                <a:solidFill>
                  <a:srgbClr val="000000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创建</a:t>
            </a:r>
            <a:endParaRPr lang="zh-CN" altLang="en-US" sz="2265" b="1">
              <a:solidFill>
                <a:srgbClr val="000000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思源黑体 Bold" panose="020B0800000000000000" charset="-122"/>
            </a:endParaRPr>
          </a:p>
        </p:txBody>
      </p:sp>
      <p:sp>
        <p:nvSpPr>
          <p:cNvPr id="88" name="TextBox 84"/>
          <p:cNvSpPr txBox="1"/>
          <p:nvPr>
            <p:custDataLst>
              <p:tags r:id="rId48"/>
            </p:custDataLst>
          </p:nvPr>
        </p:nvSpPr>
        <p:spPr>
          <a:xfrm>
            <a:off x="9816022" y="6755436"/>
            <a:ext cx="1013965" cy="406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p>
            <a:pPr algn="ctr">
              <a:lnSpc>
                <a:spcPts val="3170"/>
              </a:lnSpc>
            </a:pPr>
            <a:r>
              <a:rPr lang="zh-CN" altLang="en-US" sz="2265" b="1">
                <a:solidFill>
                  <a:srgbClr val="000000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管理</a:t>
            </a:r>
            <a:endParaRPr lang="zh-CN" altLang="en-US" sz="2265" b="1">
              <a:solidFill>
                <a:srgbClr val="000000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思源黑体 Bold" panose="020B0800000000000000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96DAFE">
                <a:alpha val="100000"/>
              </a:srgbClr>
            </a:gs>
            <a:gs pos="50000">
              <a:srgbClr val="FFFFFF">
                <a:alpha val="100000"/>
              </a:srgbClr>
            </a:gs>
            <a:gs pos="100000">
              <a:srgbClr val="FAFC9D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oup 3"/>
          <p:cNvGrpSpPr/>
          <p:nvPr/>
        </p:nvGrpSpPr>
        <p:grpSpPr>
          <a:xfrm rot="0">
            <a:off x="1459865" y="1376045"/>
            <a:ext cx="17358995" cy="8319135"/>
            <a:chOff x="0" y="-28582"/>
            <a:chExt cx="2324313" cy="1171760"/>
          </a:xfrm>
        </p:grpSpPr>
        <p:sp>
          <p:nvSpPr>
            <p:cNvPr id="90" name="Freeform 4"/>
            <p:cNvSpPr/>
            <p:nvPr/>
          </p:nvSpPr>
          <p:spPr>
            <a:xfrm>
              <a:off x="0" y="0"/>
              <a:ext cx="2223704" cy="1138038"/>
            </a:xfrm>
            <a:custGeom>
              <a:avLst/>
              <a:gdLst/>
              <a:ahLst/>
              <a:cxnLst/>
              <a:rect l="l" t="t" r="r" b="b"/>
              <a:pathLst>
                <a:path w="2223704" h="1138038">
                  <a:moveTo>
                    <a:pt x="0" y="0"/>
                  </a:moveTo>
                  <a:lnTo>
                    <a:pt x="2223704" y="0"/>
                  </a:lnTo>
                  <a:lnTo>
                    <a:pt x="2223704" y="1138038"/>
                  </a:lnTo>
                  <a:lnTo>
                    <a:pt x="0" y="1138038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91" name="TextBox 5"/>
            <p:cNvSpPr txBox="1"/>
            <p:nvPr/>
          </p:nvSpPr>
          <p:spPr>
            <a:xfrm>
              <a:off x="0" y="-28582"/>
              <a:ext cx="2324313" cy="1171760"/>
            </a:xfrm>
            <a:prstGeom prst="rect">
              <a:avLst/>
            </a:prstGeom>
          </p:spPr>
          <p:txBody>
            <a:bodyPr lIns="50800" tIns="50800" rIns="50800" bIns="50800" rtlCol="0" anchor="ctr"/>
            <a:p>
              <a:pPr algn="ctr">
                <a:lnSpc>
                  <a:spcPts val="2685"/>
                </a:lnSpc>
              </a:pPr>
            </a:p>
          </p:txBody>
        </p:sp>
      </p:grpSp>
      <p:sp>
        <p:nvSpPr>
          <p:cNvPr id="2" name="Freeform 2"/>
          <p:cNvSpPr/>
          <p:nvPr/>
        </p:nvSpPr>
        <p:spPr>
          <a:xfrm>
            <a:off x="-45176" y="8764379"/>
            <a:ext cx="18333176" cy="1522621"/>
          </a:xfrm>
          <a:custGeom>
            <a:avLst/>
            <a:gdLst/>
            <a:ahLst/>
            <a:cxnLst/>
            <a:rect l="l" t="t" r="r" b="b"/>
            <a:pathLst>
              <a:path w="18333176" h="1522621">
                <a:moveTo>
                  <a:pt x="0" y="0"/>
                </a:moveTo>
                <a:lnTo>
                  <a:pt x="18333176" y="0"/>
                </a:lnTo>
                <a:lnTo>
                  <a:pt x="18333176" y="1522621"/>
                </a:lnTo>
                <a:lnTo>
                  <a:pt x="0" y="1522621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29" name="TextBox 4"/>
          <p:cNvSpPr txBox="1"/>
          <p:nvPr/>
        </p:nvSpPr>
        <p:spPr>
          <a:xfrm>
            <a:off x="15392400" y="-152400"/>
            <a:ext cx="2830830" cy="150431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p>
            <a:pPr marL="0" lvl="0" indent="0" algn="l">
              <a:lnSpc>
                <a:spcPts val="13860"/>
              </a:lnSpc>
              <a:spcBef>
                <a:spcPct val="0"/>
              </a:spcBef>
            </a:pPr>
            <a:r>
              <a:rPr lang="zh-CN" altLang="en-US" sz="9900" b="1" spc="-217">
                <a:ln>
                  <a:solidFill>
                    <a:sysClr val="windowText" lastClr="000000"/>
                  </a:solidFill>
                </a:ln>
                <a:solidFill>
                  <a:srgbClr val="FDFF42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地图</a:t>
            </a:r>
            <a:endParaRPr lang="zh-CN" altLang="en-US" sz="9900" b="1" spc="-217">
              <a:ln>
                <a:solidFill>
                  <a:sysClr val="windowText" lastClr="000000"/>
                </a:solidFill>
              </a:ln>
              <a:solidFill>
                <a:srgbClr val="FDFF42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思源黑体 Bold" panose="020B0800000000000000" charset="-122"/>
            </a:endParaRPr>
          </a:p>
        </p:txBody>
      </p:sp>
      <p:sp>
        <p:nvSpPr>
          <p:cNvPr id="115" name="Freeform 115"/>
          <p:cNvSpPr/>
          <p:nvPr>
            <p:custDataLst>
              <p:tags r:id="rId2"/>
            </p:custDataLst>
          </p:nvPr>
        </p:nvSpPr>
        <p:spPr>
          <a:xfrm>
            <a:off x="13335000" y="-419100"/>
            <a:ext cx="1823085" cy="2294890"/>
          </a:xfrm>
          <a:custGeom>
            <a:avLst/>
            <a:gdLst/>
            <a:ahLst/>
            <a:cxnLst/>
            <a:rect l="l" t="t" r="r" b="b"/>
            <a:pathLst>
              <a:path w="2330548" h="2759398">
                <a:moveTo>
                  <a:pt x="0" y="0"/>
                </a:moveTo>
                <a:lnTo>
                  <a:pt x="2330547" y="0"/>
                </a:lnTo>
                <a:lnTo>
                  <a:pt x="2330547" y="2759398"/>
                </a:lnTo>
                <a:lnTo>
                  <a:pt x="0" y="27593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92299" t="-291895"/>
            </a:stretch>
          </a:blipFill>
        </p:spPr>
      </p:sp>
      <p:grpSp>
        <p:nvGrpSpPr>
          <p:cNvPr id="23" name="组合 22"/>
          <p:cNvGrpSpPr/>
          <p:nvPr>
            <p:custDataLst>
              <p:tags r:id="rId4"/>
            </p:custDataLst>
          </p:nvPr>
        </p:nvGrpSpPr>
        <p:grpSpPr>
          <a:xfrm>
            <a:off x="9513570" y="2061845"/>
            <a:ext cx="8454390" cy="1607820"/>
            <a:chOff x="14982" y="4197"/>
            <a:chExt cx="13314" cy="2532"/>
          </a:xfrm>
        </p:grpSpPr>
        <p:grpSp>
          <p:nvGrpSpPr>
            <p:cNvPr id="9" name="组合 8"/>
            <p:cNvGrpSpPr/>
            <p:nvPr>
              <p:custDataLst>
                <p:tags r:id="rId5"/>
              </p:custDataLst>
            </p:nvPr>
          </p:nvGrpSpPr>
          <p:grpSpPr>
            <a:xfrm>
              <a:off x="14982" y="4197"/>
              <a:ext cx="13314" cy="2533"/>
              <a:chOff x="14982" y="4197"/>
              <a:chExt cx="13314" cy="2533"/>
            </a:xfrm>
          </p:grpSpPr>
          <p:grpSp>
            <p:nvGrpSpPr>
              <p:cNvPr id="10" name="Group 3"/>
              <p:cNvGrpSpPr/>
              <p:nvPr>
                <p:custDataLst>
                  <p:tags r:id="rId6"/>
                </p:custDataLst>
              </p:nvPr>
            </p:nvGrpSpPr>
            <p:grpSpPr>
              <a:xfrm rot="0">
                <a:off x="15120" y="4329"/>
                <a:ext cx="13057" cy="2270"/>
                <a:chOff x="0" y="0"/>
                <a:chExt cx="1788876" cy="310967"/>
              </a:xfrm>
            </p:grpSpPr>
            <p:sp>
              <p:nvSpPr>
                <p:cNvPr id="11" name="Freeform 4"/>
                <p:cNvSpPr/>
                <p:nvPr>
                  <p:custDataLst>
                    <p:tags r:id="rId7"/>
                  </p:custDataLst>
                </p:nvPr>
              </p:nvSpPr>
              <p:spPr>
                <a:xfrm>
                  <a:off x="0" y="0"/>
                  <a:ext cx="1788876" cy="3109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8876" h="310967">
                      <a:moveTo>
                        <a:pt x="0" y="0"/>
                      </a:moveTo>
                      <a:lnTo>
                        <a:pt x="1788876" y="0"/>
                      </a:lnTo>
                      <a:lnTo>
                        <a:pt x="1788876" y="310967"/>
                      </a:lnTo>
                      <a:lnTo>
                        <a:pt x="0" y="310967"/>
                      </a:lnTo>
                      <a:close/>
                    </a:path>
                  </a:pathLst>
                </a:custGeom>
                <a:solidFill>
                  <a:srgbClr val="FDFF42"/>
                </a:solidFill>
                <a:ln w="19050" cap="sq">
                  <a:solidFill>
                    <a:srgbClr val="000000"/>
                  </a:solidFill>
                  <a:prstDash val="solid"/>
                  <a:miter/>
                </a:ln>
              </p:spPr>
            </p:sp>
            <p:sp>
              <p:nvSpPr>
                <p:cNvPr id="12" name="TextBox 5"/>
                <p:cNvSpPr txBox="1"/>
                <p:nvPr/>
              </p:nvSpPr>
              <p:spPr>
                <a:xfrm>
                  <a:off x="0" y="-28575"/>
                  <a:ext cx="1788876" cy="339542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p>
                  <a:pPr algn="ctr">
                    <a:lnSpc>
                      <a:spcPts val="2685"/>
                    </a:lnSpc>
                  </a:pPr>
                </a:p>
              </p:txBody>
            </p:sp>
          </p:grpSp>
          <p:grpSp>
            <p:nvGrpSpPr>
              <p:cNvPr id="13" name="Group 6"/>
              <p:cNvGrpSpPr/>
              <p:nvPr>
                <p:custDataLst>
                  <p:tags r:id="rId8"/>
                </p:custDataLst>
              </p:nvPr>
            </p:nvGrpSpPr>
            <p:grpSpPr>
              <a:xfrm rot="0">
                <a:off x="14982" y="4197"/>
                <a:ext cx="277" cy="265"/>
                <a:chOff x="0" y="0"/>
                <a:chExt cx="37914" cy="36250"/>
              </a:xfrm>
            </p:grpSpPr>
            <p:sp>
              <p:nvSpPr>
                <p:cNvPr id="14" name="Freeform 7"/>
                <p:cNvSpPr/>
                <p:nvPr>
                  <p:custDataLst>
                    <p:tags r:id="rId9"/>
                  </p:custDataLst>
                </p:nvPr>
              </p:nvSpPr>
              <p:spPr>
                <a:xfrm>
                  <a:off x="0" y="0"/>
                  <a:ext cx="37914" cy="36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914" h="36250">
                      <a:moveTo>
                        <a:pt x="0" y="0"/>
                      </a:moveTo>
                      <a:lnTo>
                        <a:pt x="37914" y="0"/>
                      </a:lnTo>
                      <a:lnTo>
                        <a:pt x="37914" y="36250"/>
                      </a:lnTo>
                      <a:lnTo>
                        <a:pt x="0" y="3625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9050" cap="sq">
                  <a:solidFill>
                    <a:srgbClr val="000000"/>
                  </a:solidFill>
                  <a:prstDash val="solid"/>
                  <a:miter/>
                </a:ln>
              </p:spPr>
            </p:sp>
            <p:sp>
              <p:nvSpPr>
                <p:cNvPr id="15" name="TextBox 8"/>
                <p:cNvSpPr txBox="1"/>
                <p:nvPr/>
              </p:nvSpPr>
              <p:spPr>
                <a:xfrm>
                  <a:off x="0" y="-28575"/>
                  <a:ext cx="37914" cy="6482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p>
                  <a:pPr algn="ctr">
                    <a:lnSpc>
                      <a:spcPts val="2685"/>
                    </a:lnSpc>
                  </a:pPr>
                </a:p>
              </p:txBody>
            </p:sp>
          </p:grpSp>
          <p:grpSp>
            <p:nvGrpSpPr>
              <p:cNvPr id="16" name="Group 9"/>
              <p:cNvGrpSpPr/>
              <p:nvPr>
                <p:custDataLst>
                  <p:tags r:id="rId10"/>
                </p:custDataLst>
              </p:nvPr>
            </p:nvGrpSpPr>
            <p:grpSpPr>
              <a:xfrm rot="0">
                <a:off x="28020" y="4197"/>
                <a:ext cx="277" cy="265"/>
                <a:chOff x="0" y="0"/>
                <a:chExt cx="37914" cy="36250"/>
              </a:xfrm>
            </p:grpSpPr>
            <p:sp>
              <p:nvSpPr>
                <p:cNvPr id="17" name="Freeform 10"/>
                <p:cNvSpPr/>
                <p:nvPr>
                  <p:custDataLst>
                    <p:tags r:id="rId11"/>
                  </p:custDataLst>
                </p:nvPr>
              </p:nvSpPr>
              <p:spPr>
                <a:xfrm>
                  <a:off x="0" y="0"/>
                  <a:ext cx="37914" cy="36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914" h="36250">
                      <a:moveTo>
                        <a:pt x="0" y="0"/>
                      </a:moveTo>
                      <a:lnTo>
                        <a:pt x="37914" y="0"/>
                      </a:lnTo>
                      <a:lnTo>
                        <a:pt x="37914" y="36250"/>
                      </a:lnTo>
                      <a:lnTo>
                        <a:pt x="0" y="3625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9050" cap="sq">
                  <a:solidFill>
                    <a:srgbClr val="000000"/>
                  </a:solidFill>
                  <a:prstDash val="solid"/>
                  <a:miter/>
                </a:ln>
              </p:spPr>
            </p:sp>
            <p:sp>
              <p:nvSpPr>
                <p:cNvPr id="18" name="TextBox 11"/>
                <p:cNvSpPr txBox="1"/>
                <p:nvPr/>
              </p:nvSpPr>
              <p:spPr>
                <a:xfrm>
                  <a:off x="0" y="-28575"/>
                  <a:ext cx="37914" cy="6482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p>
                  <a:pPr algn="ctr">
                    <a:lnSpc>
                      <a:spcPts val="2685"/>
                    </a:lnSpc>
                  </a:pPr>
                </a:p>
              </p:txBody>
            </p:sp>
          </p:grpSp>
          <p:grpSp>
            <p:nvGrpSpPr>
              <p:cNvPr id="19" name="Group 12"/>
              <p:cNvGrpSpPr/>
              <p:nvPr>
                <p:custDataLst>
                  <p:tags r:id="rId12"/>
                </p:custDataLst>
              </p:nvPr>
            </p:nvGrpSpPr>
            <p:grpSpPr>
              <a:xfrm rot="0">
                <a:off x="14982" y="6466"/>
                <a:ext cx="277" cy="265"/>
                <a:chOff x="0" y="0"/>
                <a:chExt cx="37914" cy="36250"/>
              </a:xfrm>
            </p:grpSpPr>
            <p:sp>
              <p:nvSpPr>
                <p:cNvPr id="20" name="Freeform 13"/>
                <p:cNvSpPr/>
                <p:nvPr>
                  <p:custDataLst>
                    <p:tags r:id="rId13"/>
                  </p:custDataLst>
                </p:nvPr>
              </p:nvSpPr>
              <p:spPr>
                <a:xfrm>
                  <a:off x="0" y="0"/>
                  <a:ext cx="37914" cy="36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914" h="36250">
                      <a:moveTo>
                        <a:pt x="0" y="0"/>
                      </a:moveTo>
                      <a:lnTo>
                        <a:pt x="37914" y="0"/>
                      </a:lnTo>
                      <a:lnTo>
                        <a:pt x="37914" y="36250"/>
                      </a:lnTo>
                      <a:lnTo>
                        <a:pt x="0" y="3625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9050" cap="sq">
                  <a:solidFill>
                    <a:srgbClr val="000000"/>
                  </a:solidFill>
                  <a:prstDash val="solid"/>
                  <a:miter/>
                </a:ln>
              </p:spPr>
            </p:sp>
            <p:sp>
              <p:nvSpPr>
                <p:cNvPr id="21" name="TextBox 14"/>
                <p:cNvSpPr txBox="1"/>
                <p:nvPr/>
              </p:nvSpPr>
              <p:spPr>
                <a:xfrm>
                  <a:off x="0" y="-28575"/>
                  <a:ext cx="37914" cy="6482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p>
                  <a:pPr algn="ctr">
                    <a:lnSpc>
                      <a:spcPts val="2685"/>
                    </a:lnSpc>
                  </a:pPr>
                </a:p>
              </p:txBody>
            </p:sp>
          </p:grpSp>
          <p:grpSp>
            <p:nvGrpSpPr>
              <p:cNvPr id="22" name="Group 15"/>
              <p:cNvGrpSpPr/>
              <p:nvPr>
                <p:custDataLst>
                  <p:tags r:id="rId14"/>
                </p:custDataLst>
              </p:nvPr>
            </p:nvGrpSpPr>
            <p:grpSpPr>
              <a:xfrm rot="0">
                <a:off x="28020" y="6466"/>
                <a:ext cx="277" cy="265"/>
                <a:chOff x="0" y="0"/>
                <a:chExt cx="37914" cy="36250"/>
              </a:xfrm>
            </p:grpSpPr>
            <p:sp>
              <p:nvSpPr>
                <p:cNvPr id="24" name="Freeform 16"/>
                <p:cNvSpPr/>
                <p:nvPr>
                  <p:custDataLst>
                    <p:tags r:id="rId15"/>
                  </p:custDataLst>
                </p:nvPr>
              </p:nvSpPr>
              <p:spPr>
                <a:xfrm>
                  <a:off x="0" y="0"/>
                  <a:ext cx="37914" cy="36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914" h="36250">
                      <a:moveTo>
                        <a:pt x="0" y="0"/>
                      </a:moveTo>
                      <a:lnTo>
                        <a:pt x="37914" y="0"/>
                      </a:lnTo>
                      <a:lnTo>
                        <a:pt x="37914" y="36250"/>
                      </a:lnTo>
                      <a:lnTo>
                        <a:pt x="0" y="3625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9050" cap="sq">
                  <a:solidFill>
                    <a:srgbClr val="000000"/>
                  </a:solidFill>
                  <a:prstDash val="solid"/>
                  <a:miter/>
                </a:ln>
              </p:spPr>
            </p:sp>
            <p:sp>
              <p:nvSpPr>
                <p:cNvPr id="25" name="TextBox 17"/>
                <p:cNvSpPr txBox="1"/>
                <p:nvPr/>
              </p:nvSpPr>
              <p:spPr>
                <a:xfrm>
                  <a:off x="0" y="-28575"/>
                  <a:ext cx="37914" cy="6482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p>
                  <a:pPr algn="ctr">
                    <a:lnSpc>
                      <a:spcPts val="2685"/>
                    </a:lnSpc>
                  </a:pPr>
                </a:p>
              </p:txBody>
            </p:sp>
          </p:grpSp>
          <p:grpSp>
            <p:nvGrpSpPr>
              <p:cNvPr id="26" name="Group 18"/>
              <p:cNvGrpSpPr/>
              <p:nvPr>
                <p:custDataLst>
                  <p:tags r:id="rId16"/>
                </p:custDataLst>
              </p:nvPr>
            </p:nvGrpSpPr>
            <p:grpSpPr>
              <a:xfrm rot="0">
                <a:off x="15395" y="4609"/>
                <a:ext cx="1711" cy="1709"/>
                <a:chOff x="0" y="0"/>
                <a:chExt cx="234364" cy="234154"/>
              </a:xfrm>
            </p:grpSpPr>
            <p:sp>
              <p:nvSpPr>
                <p:cNvPr id="30" name="Freeform 19"/>
                <p:cNvSpPr/>
                <p:nvPr>
                  <p:custDataLst>
                    <p:tags r:id="rId17"/>
                  </p:custDataLst>
                </p:nvPr>
              </p:nvSpPr>
              <p:spPr>
                <a:xfrm>
                  <a:off x="0" y="0"/>
                  <a:ext cx="234364" cy="2341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364" h="234154">
                      <a:moveTo>
                        <a:pt x="0" y="0"/>
                      </a:moveTo>
                      <a:lnTo>
                        <a:pt x="234364" y="0"/>
                      </a:lnTo>
                      <a:lnTo>
                        <a:pt x="234364" y="234154"/>
                      </a:lnTo>
                      <a:lnTo>
                        <a:pt x="0" y="23415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9050" cap="sq">
                  <a:solidFill>
                    <a:srgbClr val="000000"/>
                  </a:solidFill>
                  <a:prstDash val="solid"/>
                  <a:miter/>
                </a:ln>
              </p:spPr>
            </p:sp>
            <p:sp>
              <p:nvSpPr>
                <p:cNvPr id="36" name="TextBox 20"/>
                <p:cNvSpPr txBox="1"/>
                <p:nvPr/>
              </p:nvSpPr>
              <p:spPr>
                <a:xfrm>
                  <a:off x="0" y="-28575"/>
                  <a:ext cx="234364" cy="262729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p>
                  <a:pPr algn="ctr">
                    <a:lnSpc>
                      <a:spcPts val="2685"/>
                    </a:lnSpc>
                  </a:pPr>
                </a:p>
              </p:txBody>
            </p:sp>
          </p:grpSp>
          <p:sp>
            <p:nvSpPr>
              <p:cNvPr id="59" name="TextBox 41"/>
              <p:cNvSpPr txBox="1"/>
              <p:nvPr>
                <p:custDataLst>
                  <p:tags r:id="rId18"/>
                </p:custDataLst>
              </p:nvPr>
            </p:nvSpPr>
            <p:spPr>
              <a:xfrm>
                <a:off x="17460" y="4569"/>
                <a:ext cx="10206" cy="1772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p>
                <a:pPr marL="342900" indent="-342900" algn="just">
                  <a:lnSpc>
                    <a:spcPts val="2925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1910">
                    <a:solidFill>
                      <a:srgbClr val="000000"/>
                    </a:solidFill>
                    <a:latin typeface="思源黑体" panose="020B0800000000000000" charset="-122"/>
                    <a:ea typeface="思源黑体" panose="020B0800000000000000" charset="-122"/>
                    <a:cs typeface="思源黑体" panose="020B0800000000000000" charset="-122"/>
                    <a:sym typeface="思源黑体" panose="020B0800000000000000" charset="-122"/>
                  </a:rPr>
                  <a:t>地图分为两种模式：基础、</a:t>
                </a:r>
                <a:r>
                  <a:rPr lang="zh-CN" altLang="en-US" sz="1910">
                    <a:solidFill>
                      <a:srgbClr val="000000"/>
                    </a:solidFill>
                    <a:latin typeface="思源黑体" panose="020B0800000000000000" charset="-122"/>
                    <a:ea typeface="思源黑体" panose="020B0800000000000000" charset="-122"/>
                    <a:cs typeface="思源黑体" panose="020B0800000000000000" charset="-122"/>
                    <a:sym typeface="思源黑体" panose="020B0800000000000000" charset="-122"/>
                  </a:rPr>
                  <a:t>特殊</a:t>
                </a:r>
                <a:endParaRPr lang="zh-CN" altLang="en-US" sz="1910">
                  <a:solidFill>
                    <a:srgbClr val="000000"/>
                  </a:solidFill>
                  <a:latin typeface="思源黑体" panose="020B0800000000000000" charset="-122"/>
                  <a:ea typeface="思源黑体" panose="020B0800000000000000" charset="-122"/>
                  <a:cs typeface="思源黑体" panose="020B0800000000000000" charset="-122"/>
                  <a:sym typeface="思源黑体" panose="020B0800000000000000" charset="-122"/>
                </a:endParaRPr>
              </a:p>
              <a:p>
                <a:pPr marL="342900" indent="-342900" algn="just">
                  <a:lnSpc>
                    <a:spcPts val="2925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1910">
                    <a:solidFill>
                      <a:srgbClr val="000000"/>
                    </a:solidFill>
                    <a:latin typeface="思源黑体" panose="020B0800000000000000" charset="-122"/>
                    <a:ea typeface="思源黑体" panose="020B0800000000000000" charset="-122"/>
                    <a:cs typeface="思源黑体" panose="020B0800000000000000" charset="-122"/>
                    <a:sym typeface="思源黑体" panose="020B0800000000000000" charset="-122"/>
                  </a:rPr>
                  <a:t>特殊功能：可以直接点击地图位置进行</a:t>
                </a:r>
                <a:r>
                  <a:rPr lang="zh-CN" altLang="en-US" sz="1910">
                    <a:solidFill>
                      <a:srgbClr val="000000"/>
                    </a:solidFill>
                    <a:latin typeface="思源黑体" panose="020B0800000000000000" charset="-122"/>
                    <a:ea typeface="思源黑体" panose="020B0800000000000000" charset="-122"/>
                    <a:cs typeface="思源黑体" panose="020B0800000000000000" charset="-122"/>
                    <a:sym typeface="思源黑体" panose="020B0800000000000000" charset="-122"/>
                  </a:rPr>
                  <a:t>打卡</a:t>
                </a:r>
                <a:endParaRPr lang="zh-CN" altLang="en-US" sz="1910">
                  <a:solidFill>
                    <a:srgbClr val="000000"/>
                  </a:solidFill>
                  <a:latin typeface="思源黑体" panose="020B0800000000000000" charset="-122"/>
                  <a:ea typeface="思源黑体" panose="020B0800000000000000" charset="-122"/>
                  <a:cs typeface="思源黑体" panose="020B0800000000000000" charset="-122"/>
                  <a:sym typeface="思源黑体" panose="020B0800000000000000" charset="-122"/>
                </a:endParaRPr>
              </a:p>
              <a:p>
                <a:pPr marL="342900" indent="-342900" algn="just">
                  <a:lnSpc>
                    <a:spcPts val="2925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1910">
                    <a:solidFill>
                      <a:srgbClr val="000000"/>
                    </a:solidFill>
                    <a:latin typeface="思源黑体" panose="020B0800000000000000" charset="-122"/>
                    <a:ea typeface="思源黑体" panose="020B0800000000000000" charset="-122"/>
                    <a:cs typeface="思源黑体" panose="020B0800000000000000" charset="-122"/>
                    <a:sym typeface="思源黑体" panose="020B0800000000000000" charset="-122"/>
                  </a:rPr>
                  <a:t>也可以通过下方的按钮进行</a:t>
                </a:r>
                <a:r>
                  <a:rPr lang="zh-CN" altLang="en-US" sz="1910">
                    <a:solidFill>
                      <a:srgbClr val="000000"/>
                    </a:solidFill>
                    <a:latin typeface="思源黑体" panose="020B0800000000000000" charset="-122"/>
                    <a:ea typeface="思源黑体" panose="020B0800000000000000" charset="-122"/>
                    <a:cs typeface="思源黑体" panose="020B0800000000000000" charset="-122"/>
                    <a:sym typeface="思源黑体" panose="020B0800000000000000" charset="-122"/>
                  </a:rPr>
                  <a:t>打卡</a:t>
                </a:r>
                <a:endParaRPr lang="zh-CN" altLang="en-US" sz="1910">
                  <a:solidFill>
                    <a:srgbClr val="000000"/>
                  </a:solidFill>
                  <a:latin typeface="思源黑体" panose="020B0800000000000000" charset="-122"/>
                  <a:ea typeface="思源黑体" panose="020B0800000000000000" charset="-122"/>
                  <a:cs typeface="思源黑体" panose="020B0800000000000000" charset="-122"/>
                  <a:sym typeface="思源黑体" panose="020B0800000000000000" charset="-122"/>
                </a:endParaRPr>
              </a:p>
            </p:txBody>
          </p:sp>
        </p:grpSp>
        <p:sp>
          <p:nvSpPr>
            <p:cNvPr id="86" name="TextBox 82"/>
            <p:cNvSpPr txBox="1"/>
            <p:nvPr>
              <p:custDataLst>
                <p:tags r:id="rId19"/>
              </p:custDataLst>
            </p:nvPr>
          </p:nvSpPr>
          <p:spPr>
            <a:xfrm>
              <a:off x="15698" y="5097"/>
              <a:ext cx="1597" cy="6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p>
              <a:pPr algn="l">
                <a:lnSpc>
                  <a:spcPts val="3170"/>
                </a:lnSpc>
              </a:pPr>
              <a:r>
                <a:rPr lang="zh-CN" altLang="en-US" sz="2265" b="1">
                  <a:solidFill>
                    <a:srgbClr val="000000"/>
                  </a:solidFill>
                  <a:latin typeface="思源黑体 Bold" panose="020B0800000000000000" charset="-122"/>
                  <a:ea typeface="思源黑体 Bold" panose="020B0800000000000000" charset="-122"/>
                  <a:cs typeface="思源黑体 Bold" panose="020B0800000000000000" charset="-122"/>
                  <a:sym typeface="思源黑体 Bold" panose="020B0800000000000000" charset="-122"/>
                </a:rPr>
                <a:t>打卡</a:t>
              </a:r>
              <a:endParaRPr lang="zh-CN" altLang="en-US" sz="2265" b="1">
                <a:solidFill>
                  <a:srgbClr val="000000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endParaRPr>
            </a:p>
          </p:txBody>
        </p:sp>
      </p:grpSp>
      <p:grpSp>
        <p:nvGrpSpPr>
          <p:cNvPr id="27" name="组合 26"/>
          <p:cNvGrpSpPr/>
          <p:nvPr>
            <p:custDataLst>
              <p:tags r:id="rId20"/>
            </p:custDataLst>
          </p:nvPr>
        </p:nvGrpSpPr>
        <p:grpSpPr>
          <a:xfrm>
            <a:off x="9525000" y="3771900"/>
            <a:ext cx="8454390" cy="1609090"/>
            <a:chOff x="14982" y="6949"/>
            <a:chExt cx="13314" cy="2534"/>
          </a:xfrm>
        </p:grpSpPr>
        <p:grpSp>
          <p:nvGrpSpPr>
            <p:cNvPr id="40" name="Group 21"/>
            <p:cNvGrpSpPr/>
            <p:nvPr>
              <p:custDataLst>
                <p:tags r:id="rId21"/>
              </p:custDataLst>
            </p:nvPr>
          </p:nvGrpSpPr>
          <p:grpSpPr>
            <a:xfrm rot="0">
              <a:off x="15120" y="7082"/>
              <a:ext cx="13057" cy="2270"/>
              <a:chOff x="0" y="0"/>
              <a:chExt cx="1788876" cy="310967"/>
            </a:xfrm>
          </p:grpSpPr>
          <p:sp>
            <p:nvSpPr>
              <p:cNvPr id="42" name="Freeform 22"/>
              <p:cNvSpPr/>
              <p:nvPr>
                <p:custDataLst>
                  <p:tags r:id="rId22"/>
                </p:custDataLst>
              </p:nvPr>
            </p:nvSpPr>
            <p:spPr>
              <a:xfrm>
                <a:off x="0" y="0"/>
                <a:ext cx="1788876" cy="310967"/>
              </a:xfrm>
              <a:custGeom>
                <a:avLst/>
                <a:gdLst/>
                <a:ahLst/>
                <a:cxnLst/>
                <a:rect l="l" t="t" r="r" b="b"/>
                <a:pathLst>
                  <a:path w="1788876" h="310967">
                    <a:moveTo>
                      <a:pt x="0" y="0"/>
                    </a:moveTo>
                    <a:lnTo>
                      <a:pt x="1788876" y="0"/>
                    </a:lnTo>
                    <a:lnTo>
                      <a:pt x="1788876" y="310967"/>
                    </a:lnTo>
                    <a:lnTo>
                      <a:pt x="0" y="310967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49" name="TextBox 23"/>
              <p:cNvSpPr txBox="1"/>
              <p:nvPr/>
            </p:nvSpPr>
            <p:spPr>
              <a:xfrm>
                <a:off x="0" y="-28575"/>
                <a:ext cx="1788876" cy="33954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p>
                <a:pPr algn="ctr">
                  <a:lnSpc>
                    <a:spcPts val="2685"/>
                  </a:lnSpc>
                </a:pPr>
              </a:p>
            </p:txBody>
          </p:sp>
        </p:grpSp>
        <p:grpSp>
          <p:nvGrpSpPr>
            <p:cNvPr id="50" name="Group 24"/>
            <p:cNvGrpSpPr/>
            <p:nvPr>
              <p:custDataLst>
                <p:tags r:id="rId23"/>
              </p:custDataLst>
            </p:nvPr>
          </p:nvGrpSpPr>
          <p:grpSpPr>
            <a:xfrm rot="0">
              <a:off x="15395" y="7362"/>
              <a:ext cx="1711" cy="1709"/>
              <a:chOff x="0" y="0"/>
              <a:chExt cx="234364" cy="234154"/>
            </a:xfrm>
          </p:grpSpPr>
          <p:sp>
            <p:nvSpPr>
              <p:cNvPr id="51" name="Freeform 25"/>
              <p:cNvSpPr/>
              <p:nvPr>
                <p:custDataLst>
                  <p:tags r:id="rId24"/>
                </p:custDataLst>
              </p:nvPr>
            </p:nvSpPr>
            <p:spPr>
              <a:xfrm>
                <a:off x="0" y="0"/>
                <a:ext cx="234364" cy="234154"/>
              </a:xfrm>
              <a:custGeom>
                <a:avLst/>
                <a:gdLst/>
                <a:ahLst/>
                <a:cxnLst/>
                <a:rect l="l" t="t" r="r" b="b"/>
                <a:pathLst>
                  <a:path w="234364" h="234154">
                    <a:moveTo>
                      <a:pt x="0" y="0"/>
                    </a:moveTo>
                    <a:lnTo>
                      <a:pt x="234364" y="0"/>
                    </a:lnTo>
                    <a:lnTo>
                      <a:pt x="234364" y="234154"/>
                    </a:lnTo>
                    <a:lnTo>
                      <a:pt x="0" y="234154"/>
                    </a:lnTo>
                    <a:close/>
                  </a:path>
                </a:pathLst>
              </a:custGeom>
              <a:solidFill>
                <a:srgbClr val="5DFB3C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52" name="TextBox 26"/>
              <p:cNvSpPr txBox="1"/>
              <p:nvPr/>
            </p:nvSpPr>
            <p:spPr>
              <a:xfrm>
                <a:off x="0" y="-28575"/>
                <a:ext cx="234364" cy="2627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p>
                <a:pPr algn="ctr">
                  <a:lnSpc>
                    <a:spcPts val="2685"/>
                  </a:lnSpc>
                </a:pPr>
              </a:p>
            </p:txBody>
          </p:sp>
        </p:grpSp>
        <p:sp>
          <p:nvSpPr>
            <p:cNvPr id="60" name="TextBox 42"/>
            <p:cNvSpPr txBox="1"/>
            <p:nvPr>
              <p:custDataLst>
                <p:tags r:id="rId25"/>
              </p:custDataLst>
            </p:nvPr>
          </p:nvSpPr>
          <p:spPr>
            <a:xfrm>
              <a:off x="17560" y="7626"/>
              <a:ext cx="10206" cy="11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p>
              <a:pPr marL="342900" indent="-342900" algn="just">
                <a:lnSpc>
                  <a:spcPts val="2925"/>
                </a:lnSpc>
                <a:buFont typeface="Arial" panose="020B0604020202020204" pitchFamily="34" charset="0"/>
                <a:buChar char="•"/>
              </a:pPr>
              <a:r>
                <a:rPr lang="zh-CN" altLang="en-US" sz="2400">
                  <a:solidFill>
                    <a:srgbClr val="000000"/>
                  </a:solidFill>
                  <a:latin typeface="思源黑体" panose="020B0800000000000000" charset="-122"/>
                  <a:ea typeface="思源黑体" panose="020B0800000000000000" charset="-122"/>
                  <a:cs typeface="思源黑体" panose="020B0800000000000000" charset="-122"/>
                  <a:sym typeface="思源黑体" panose="020B0800000000000000" charset="-122"/>
                </a:rPr>
                <a:t>获取多个平台的酒店价格，对同一个酒店进行比价，用户课点击查看价格并跳转到相应平台</a:t>
              </a:r>
              <a:endParaRPr lang="zh-CN" altLang="en-US" sz="2400">
                <a:solidFill>
                  <a:srgbClr val="000000"/>
                </a:solidFill>
                <a:latin typeface="思源黑体" panose="020B0800000000000000" charset="-122"/>
                <a:ea typeface="思源黑体" panose="020B0800000000000000" charset="-122"/>
                <a:cs typeface="思源黑体" panose="020B0800000000000000" charset="-122"/>
                <a:sym typeface="思源黑体" panose="020B0800000000000000" charset="-122"/>
              </a:endParaRPr>
            </a:p>
          </p:txBody>
        </p:sp>
        <p:grpSp>
          <p:nvGrpSpPr>
            <p:cNvPr id="61" name="Group 43"/>
            <p:cNvGrpSpPr/>
            <p:nvPr>
              <p:custDataLst>
                <p:tags r:id="rId26"/>
              </p:custDataLst>
            </p:nvPr>
          </p:nvGrpSpPr>
          <p:grpSpPr>
            <a:xfrm rot="0">
              <a:off x="14982" y="6949"/>
              <a:ext cx="277" cy="265"/>
              <a:chOff x="0" y="0"/>
              <a:chExt cx="37914" cy="36250"/>
            </a:xfrm>
          </p:grpSpPr>
          <p:sp>
            <p:nvSpPr>
              <p:cNvPr id="62" name="Freeform 44"/>
              <p:cNvSpPr/>
              <p:nvPr>
                <p:custDataLst>
                  <p:tags r:id="rId27"/>
                </p:custDataLst>
              </p:nvPr>
            </p:nvSpPr>
            <p:spPr>
              <a:xfrm>
                <a:off x="0" y="0"/>
                <a:ext cx="37914" cy="36250"/>
              </a:xfrm>
              <a:custGeom>
                <a:avLst/>
                <a:gdLst/>
                <a:ahLst/>
                <a:cxnLst/>
                <a:rect l="l" t="t" r="r" b="b"/>
                <a:pathLst>
                  <a:path w="37914" h="36250">
                    <a:moveTo>
                      <a:pt x="0" y="0"/>
                    </a:moveTo>
                    <a:lnTo>
                      <a:pt x="37914" y="0"/>
                    </a:lnTo>
                    <a:lnTo>
                      <a:pt x="37914" y="36250"/>
                    </a:lnTo>
                    <a:lnTo>
                      <a:pt x="0" y="36250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63" name="TextBox 45"/>
              <p:cNvSpPr txBox="1"/>
              <p:nvPr/>
            </p:nvSpPr>
            <p:spPr>
              <a:xfrm>
                <a:off x="0" y="-28575"/>
                <a:ext cx="37914" cy="648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p>
                <a:pPr algn="ctr">
                  <a:lnSpc>
                    <a:spcPts val="2685"/>
                  </a:lnSpc>
                </a:pPr>
              </a:p>
            </p:txBody>
          </p:sp>
        </p:grpSp>
        <p:grpSp>
          <p:nvGrpSpPr>
            <p:cNvPr id="67" name="Group 49"/>
            <p:cNvGrpSpPr/>
            <p:nvPr>
              <p:custDataLst>
                <p:tags r:id="rId28"/>
              </p:custDataLst>
            </p:nvPr>
          </p:nvGrpSpPr>
          <p:grpSpPr>
            <a:xfrm rot="0">
              <a:off x="28020" y="6949"/>
              <a:ext cx="277" cy="265"/>
              <a:chOff x="0" y="0"/>
              <a:chExt cx="37914" cy="36250"/>
            </a:xfrm>
          </p:grpSpPr>
          <p:sp>
            <p:nvSpPr>
              <p:cNvPr id="68" name="Freeform 50"/>
              <p:cNvSpPr/>
              <p:nvPr>
                <p:custDataLst>
                  <p:tags r:id="rId29"/>
                </p:custDataLst>
              </p:nvPr>
            </p:nvSpPr>
            <p:spPr>
              <a:xfrm>
                <a:off x="0" y="0"/>
                <a:ext cx="37914" cy="36250"/>
              </a:xfrm>
              <a:custGeom>
                <a:avLst/>
                <a:gdLst/>
                <a:ahLst/>
                <a:cxnLst/>
                <a:rect l="l" t="t" r="r" b="b"/>
                <a:pathLst>
                  <a:path w="37914" h="36250">
                    <a:moveTo>
                      <a:pt x="0" y="0"/>
                    </a:moveTo>
                    <a:lnTo>
                      <a:pt x="37914" y="0"/>
                    </a:lnTo>
                    <a:lnTo>
                      <a:pt x="37914" y="36250"/>
                    </a:lnTo>
                    <a:lnTo>
                      <a:pt x="0" y="36250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69" name="TextBox 51"/>
              <p:cNvSpPr txBox="1"/>
              <p:nvPr/>
            </p:nvSpPr>
            <p:spPr>
              <a:xfrm>
                <a:off x="0" y="-28575"/>
                <a:ext cx="37914" cy="648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p>
                <a:pPr algn="ctr">
                  <a:lnSpc>
                    <a:spcPts val="2685"/>
                  </a:lnSpc>
                </a:pPr>
              </a:p>
            </p:txBody>
          </p:sp>
        </p:grpSp>
        <p:grpSp>
          <p:nvGrpSpPr>
            <p:cNvPr id="73" name="Group 61"/>
            <p:cNvGrpSpPr/>
            <p:nvPr>
              <p:custDataLst>
                <p:tags r:id="rId30"/>
              </p:custDataLst>
            </p:nvPr>
          </p:nvGrpSpPr>
          <p:grpSpPr>
            <a:xfrm rot="0">
              <a:off x="14982" y="9219"/>
              <a:ext cx="277" cy="265"/>
              <a:chOff x="0" y="0"/>
              <a:chExt cx="37914" cy="36250"/>
            </a:xfrm>
          </p:grpSpPr>
          <p:sp>
            <p:nvSpPr>
              <p:cNvPr id="74" name="Freeform 62"/>
              <p:cNvSpPr/>
              <p:nvPr>
                <p:custDataLst>
                  <p:tags r:id="rId31"/>
                </p:custDataLst>
              </p:nvPr>
            </p:nvSpPr>
            <p:spPr>
              <a:xfrm>
                <a:off x="0" y="0"/>
                <a:ext cx="37914" cy="36250"/>
              </a:xfrm>
              <a:custGeom>
                <a:avLst/>
                <a:gdLst/>
                <a:ahLst/>
                <a:cxnLst/>
                <a:rect l="l" t="t" r="r" b="b"/>
                <a:pathLst>
                  <a:path w="37914" h="36250">
                    <a:moveTo>
                      <a:pt x="0" y="0"/>
                    </a:moveTo>
                    <a:lnTo>
                      <a:pt x="37914" y="0"/>
                    </a:lnTo>
                    <a:lnTo>
                      <a:pt x="37914" y="36250"/>
                    </a:lnTo>
                    <a:lnTo>
                      <a:pt x="0" y="36250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75" name="TextBox 63"/>
              <p:cNvSpPr txBox="1"/>
              <p:nvPr/>
            </p:nvSpPr>
            <p:spPr>
              <a:xfrm>
                <a:off x="0" y="-28575"/>
                <a:ext cx="37914" cy="648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p>
                <a:pPr algn="ctr">
                  <a:lnSpc>
                    <a:spcPts val="2685"/>
                  </a:lnSpc>
                </a:pPr>
              </a:p>
            </p:txBody>
          </p:sp>
        </p:grpSp>
        <p:grpSp>
          <p:nvGrpSpPr>
            <p:cNvPr id="79" name="Group 67"/>
            <p:cNvGrpSpPr/>
            <p:nvPr>
              <p:custDataLst>
                <p:tags r:id="rId32"/>
              </p:custDataLst>
            </p:nvPr>
          </p:nvGrpSpPr>
          <p:grpSpPr>
            <a:xfrm rot="0">
              <a:off x="28020" y="9219"/>
              <a:ext cx="277" cy="265"/>
              <a:chOff x="0" y="0"/>
              <a:chExt cx="37914" cy="36250"/>
            </a:xfrm>
          </p:grpSpPr>
          <p:sp>
            <p:nvSpPr>
              <p:cNvPr id="80" name="Freeform 68"/>
              <p:cNvSpPr/>
              <p:nvPr>
                <p:custDataLst>
                  <p:tags r:id="rId33"/>
                </p:custDataLst>
              </p:nvPr>
            </p:nvSpPr>
            <p:spPr>
              <a:xfrm>
                <a:off x="0" y="0"/>
                <a:ext cx="37914" cy="36250"/>
              </a:xfrm>
              <a:custGeom>
                <a:avLst/>
                <a:gdLst/>
                <a:ahLst/>
                <a:cxnLst/>
                <a:rect l="l" t="t" r="r" b="b"/>
                <a:pathLst>
                  <a:path w="37914" h="36250">
                    <a:moveTo>
                      <a:pt x="0" y="0"/>
                    </a:moveTo>
                    <a:lnTo>
                      <a:pt x="37914" y="0"/>
                    </a:lnTo>
                    <a:lnTo>
                      <a:pt x="37914" y="36250"/>
                    </a:lnTo>
                    <a:lnTo>
                      <a:pt x="0" y="36250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81" name="TextBox 69"/>
              <p:cNvSpPr txBox="1"/>
              <p:nvPr/>
            </p:nvSpPr>
            <p:spPr>
              <a:xfrm>
                <a:off x="0" y="-28575"/>
                <a:ext cx="37914" cy="648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p>
                <a:pPr algn="ctr">
                  <a:lnSpc>
                    <a:spcPts val="2685"/>
                  </a:lnSpc>
                </a:pPr>
              </a:p>
            </p:txBody>
          </p:sp>
        </p:grpSp>
        <p:sp>
          <p:nvSpPr>
            <p:cNvPr id="87" name="TextBox 83"/>
            <p:cNvSpPr txBox="1"/>
            <p:nvPr>
              <p:custDataLst>
                <p:tags r:id="rId34"/>
              </p:custDataLst>
            </p:nvPr>
          </p:nvSpPr>
          <p:spPr>
            <a:xfrm>
              <a:off x="15458" y="7833"/>
              <a:ext cx="1597" cy="6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p>
              <a:pPr algn="ctr">
                <a:lnSpc>
                  <a:spcPts val="3170"/>
                </a:lnSpc>
              </a:pPr>
              <a:r>
                <a:rPr lang="zh-CN" altLang="en-US" sz="2265" b="1">
                  <a:solidFill>
                    <a:srgbClr val="000000"/>
                  </a:solidFill>
                  <a:latin typeface="思源黑体 Bold" panose="020B0800000000000000" charset="-122"/>
                  <a:ea typeface="思源黑体 Bold" panose="020B0800000000000000" charset="-122"/>
                  <a:cs typeface="思源黑体 Bold" panose="020B0800000000000000" charset="-122"/>
                  <a:sym typeface="思源黑体 Bold" panose="020B0800000000000000" charset="-122"/>
                </a:rPr>
                <a:t>酒店</a:t>
              </a:r>
              <a:endParaRPr lang="zh-CN" altLang="en-US" sz="2265" b="1">
                <a:solidFill>
                  <a:srgbClr val="000000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9525635" y="5372100"/>
            <a:ext cx="8454390" cy="1741170"/>
            <a:chOff x="14982" y="9500"/>
            <a:chExt cx="13314" cy="2742"/>
          </a:xfrm>
        </p:grpSpPr>
        <p:grpSp>
          <p:nvGrpSpPr>
            <p:cNvPr id="53" name="Group 27"/>
            <p:cNvGrpSpPr/>
            <p:nvPr>
              <p:custDataLst>
                <p:tags r:id="rId35"/>
              </p:custDataLst>
            </p:nvPr>
          </p:nvGrpSpPr>
          <p:grpSpPr>
            <a:xfrm rot="0">
              <a:off x="15120" y="9834"/>
              <a:ext cx="13056" cy="2270"/>
              <a:chOff x="0" y="0"/>
              <a:chExt cx="2010038" cy="310967"/>
            </a:xfrm>
          </p:grpSpPr>
          <p:sp>
            <p:nvSpPr>
              <p:cNvPr id="54" name="Freeform 28"/>
              <p:cNvSpPr/>
              <p:nvPr>
                <p:custDataLst>
                  <p:tags r:id="rId36"/>
                </p:custDataLst>
              </p:nvPr>
            </p:nvSpPr>
            <p:spPr>
              <a:xfrm>
                <a:off x="0" y="0"/>
                <a:ext cx="2010038" cy="310967"/>
              </a:xfrm>
              <a:custGeom>
                <a:avLst/>
                <a:gdLst/>
                <a:ahLst/>
                <a:cxnLst/>
                <a:rect l="l" t="t" r="r" b="b"/>
                <a:pathLst>
                  <a:path w="2010038" h="310967">
                    <a:moveTo>
                      <a:pt x="0" y="0"/>
                    </a:moveTo>
                    <a:lnTo>
                      <a:pt x="2010038" y="0"/>
                    </a:lnTo>
                    <a:lnTo>
                      <a:pt x="2010038" y="310967"/>
                    </a:lnTo>
                    <a:lnTo>
                      <a:pt x="0" y="310967"/>
                    </a:lnTo>
                    <a:close/>
                  </a:path>
                </a:pathLst>
              </a:custGeom>
              <a:solidFill>
                <a:srgbClr val="FDFF42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55" name="TextBox 29"/>
              <p:cNvSpPr txBox="1"/>
              <p:nvPr/>
            </p:nvSpPr>
            <p:spPr>
              <a:xfrm>
                <a:off x="0" y="-28575"/>
                <a:ext cx="2010038" cy="33954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p>
                <a:pPr algn="ctr">
                  <a:lnSpc>
                    <a:spcPts val="2685"/>
                  </a:lnSpc>
                </a:pPr>
              </a:p>
            </p:txBody>
          </p:sp>
        </p:grpSp>
        <p:grpSp>
          <p:nvGrpSpPr>
            <p:cNvPr id="56" name="Group 33"/>
            <p:cNvGrpSpPr/>
            <p:nvPr>
              <p:custDataLst>
                <p:tags r:id="rId37"/>
              </p:custDataLst>
            </p:nvPr>
          </p:nvGrpSpPr>
          <p:grpSpPr>
            <a:xfrm rot="0">
              <a:off x="15395" y="10115"/>
              <a:ext cx="1711" cy="1709"/>
              <a:chOff x="0" y="0"/>
              <a:chExt cx="234364" cy="234154"/>
            </a:xfrm>
          </p:grpSpPr>
          <p:sp>
            <p:nvSpPr>
              <p:cNvPr id="57" name="Freeform 34"/>
              <p:cNvSpPr/>
              <p:nvPr>
                <p:custDataLst>
                  <p:tags r:id="rId38"/>
                </p:custDataLst>
              </p:nvPr>
            </p:nvSpPr>
            <p:spPr>
              <a:xfrm>
                <a:off x="0" y="0"/>
                <a:ext cx="234364" cy="234154"/>
              </a:xfrm>
              <a:custGeom>
                <a:avLst/>
                <a:gdLst/>
                <a:ahLst/>
                <a:cxnLst/>
                <a:rect l="l" t="t" r="r" b="b"/>
                <a:pathLst>
                  <a:path w="234364" h="234154">
                    <a:moveTo>
                      <a:pt x="0" y="0"/>
                    </a:moveTo>
                    <a:lnTo>
                      <a:pt x="234364" y="0"/>
                    </a:lnTo>
                    <a:lnTo>
                      <a:pt x="234364" y="234154"/>
                    </a:lnTo>
                    <a:lnTo>
                      <a:pt x="0" y="234154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58" name="TextBox 35"/>
              <p:cNvSpPr txBox="1"/>
              <p:nvPr/>
            </p:nvSpPr>
            <p:spPr>
              <a:xfrm>
                <a:off x="0" y="-28575"/>
                <a:ext cx="234364" cy="2627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p>
                <a:pPr algn="ctr">
                  <a:lnSpc>
                    <a:spcPts val="2685"/>
                  </a:lnSpc>
                </a:pPr>
              </a:p>
            </p:txBody>
          </p:sp>
        </p:grpSp>
        <p:grpSp>
          <p:nvGrpSpPr>
            <p:cNvPr id="64" name="Group 46"/>
            <p:cNvGrpSpPr/>
            <p:nvPr>
              <p:custDataLst>
                <p:tags r:id="rId39"/>
              </p:custDataLst>
            </p:nvPr>
          </p:nvGrpSpPr>
          <p:grpSpPr>
            <a:xfrm rot="0">
              <a:off x="14982" y="9709"/>
              <a:ext cx="277" cy="265"/>
              <a:chOff x="0" y="0"/>
              <a:chExt cx="37914" cy="36250"/>
            </a:xfrm>
          </p:grpSpPr>
          <p:sp>
            <p:nvSpPr>
              <p:cNvPr id="65" name="Freeform 47"/>
              <p:cNvSpPr/>
              <p:nvPr>
                <p:custDataLst>
                  <p:tags r:id="rId40"/>
                </p:custDataLst>
              </p:nvPr>
            </p:nvSpPr>
            <p:spPr>
              <a:xfrm>
                <a:off x="0" y="0"/>
                <a:ext cx="37914" cy="36250"/>
              </a:xfrm>
              <a:custGeom>
                <a:avLst/>
                <a:gdLst/>
                <a:ahLst/>
                <a:cxnLst/>
                <a:rect l="l" t="t" r="r" b="b"/>
                <a:pathLst>
                  <a:path w="37914" h="36250">
                    <a:moveTo>
                      <a:pt x="0" y="0"/>
                    </a:moveTo>
                    <a:lnTo>
                      <a:pt x="37914" y="0"/>
                    </a:lnTo>
                    <a:lnTo>
                      <a:pt x="37914" y="36250"/>
                    </a:lnTo>
                    <a:lnTo>
                      <a:pt x="0" y="36250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66" name="TextBox 48"/>
              <p:cNvSpPr txBox="1"/>
              <p:nvPr/>
            </p:nvSpPr>
            <p:spPr>
              <a:xfrm>
                <a:off x="0" y="-28575"/>
                <a:ext cx="37914" cy="648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p>
                <a:pPr algn="ctr">
                  <a:lnSpc>
                    <a:spcPts val="2685"/>
                  </a:lnSpc>
                </a:pPr>
              </a:p>
            </p:txBody>
          </p:sp>
        </p:grpSp>
        <p:grpSp>
          <p:nvGrpSpPr>
            <p:cNvPr id="70" name="Group 52"/>
            <p:cNvGrpSpPr/>
            <p:nvPr>
              <p:custDataLst>
                <p:tags r:id="rId41"/>
              </p:custDataLst>
            </p:nvPr>
          </p:nvGrpSpPr>
          <p:grpSpPr>
            <a:xfrm rot="0">
              <a:off x="28020" y="9500"/>
              <a:ext cx="277" cy="473"/>
              <a:chOff x="0" y="-28575"/>
              <a:chExt cx="37914" cy="64825"/>
            </a:xfrm>
          </p:grpSpPr>
          <p:sp>
            <p:nvSpPr>
              <p:cNvPr id="71" name="Freeform 53"/>
              <p:cNvSpPr/>
              <p:nvPr>
                <p:custDataLst>
                  <p:tags r:id="rId42"/>
                </p:custDataLst>
              </p:nvPr>
            </p:nvSpPr>
            <p:spPr>
              <a:xfrm>
                <a:off x="0" y="0"/>
                <a:ext cx="37914" cy="36250"/>
              </a:xfrm>
              <a:custGeom>
                <a:avLst/>
                <a:gdLst/>
                <a:ahLst/>
                <a:cxnLst/>
                <a:rect l="l" t="t" r="r" b="b"/>
                <a:pathLst>
                  <a:path w="37914" h="36250">
                    <a:moveTo>
                      <a:pt x="0" y="0"/>
                    </a:moveTo>
                    <a:lnTo>
                      <a:pt x="37914" y="0"/>
                    </a:lnTo>
                    <a:lnTo>
                      <a:pt x="37914" y="36250"/>
                    </a:lnTo>
                    <a:lnTo>
                      <a:pt x="0" y="36250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72" name="TextBox 54"/>
              <p:cNvSpPr txBox="1"/>
              <p:nvPr/>
            </p:nvSpPr>
            <p:spPr>
              <a:xfrm>
                <a:off x="0" y="-28575"/>
                <a:ext cx="37914" cy="648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p>
                <a:pPr algn="ctr">
                  <a:lnSpc>
                    <a:spcPts val="2685"/>
                  </a:lnSpc>
                </a:pPr>
              </a:p>
            </p:txBody>
          </p:sp>
        </p:grpSp>
        <p:grpSp>
          <p:nvGrpSpPr>
            <p:cNvPr id="76" name="Group 64"/>
            <p:cNvGrpSpPr/>
            <p:nvPr>
              <p:custDataLst>
                <p:tags r:id="rId43"/>
              </p:custDataLst>
            </p:nvPr>
          </p:nvGrpSpPr>
          <p:grpSpPr>
            <a:xfrm rot="0">
              <a:off x="14982" y="11978"/>
              <a:ext cx="277" cy="265"/>
              <a:chOff x="0" y="0"/>
              <a:chExt cx="37914" cy="36250"/>
            </a:xfrm>
          </p:grpSpPr>
          <p:sp>
            <p:nvSpPr>
              <p:cNvPr id="77" name="Freeform 65"/>
              <p:cNvSpPr/>
              <p:nvPr>
                <p:custDataLst>
                  <p:tags r:id="rId44"/>
                </p:custDataLst>
              </p:nvPr>
            </p:nvSpPr>
            <p:spPr>
              <a:xfrm>
                <a:off x="0" y="0"/>
                <a:ext cx="37914" cy="36250"/>
              </a:xfrm>
              <a:custGeom>
                <a:avLst/>
                <a:gdLst/>
                <a:ahLst/>
                <a:cxnLst/>
                <a:rect l="l" t="t" r="r" b="b"/>
                <a:pathLst>
                  <a:path w="37914" h="36250">
                    <a:moveTo>
                      <a:pt x="0" y="0"/>
                    </a:moveTo>
                    <a:lnTo>
                      <a:pt x="37914" y="0"/>
                    </a:lnTo>
                    <a:lnTo>
                      <a:pt x="37914" y="36250"/>
                    </a:lnTo>
                    <a:lnTo>
                      <a:pt x="0" y="36250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78" name="TextBox 66"/>
              <p:cNvSpPr txBox="1"/>
              <p:nvPr/>
            </p:nvSpPr>
            <p:spPr>
              <a:xfrm>
                <a:off x="0" y="-28575"/>
                <a:ext cx="37914" cy="648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p>
                <a:pPr algn="ctr">
                  <a:lnSpc>
                    <a:spcPts val="2685"/>
                  </a:lnSpc>
                </a:pPr>
              </a:p>
            </p:txBody>
          </p:sp>
        </p:grpSp>
        <p:grpSp>
          <p:nvGrpSpPr>
            <p:cNvPr id="82" name="Group 70"/>
            <p:cNvGrpSpPr/>
            <p:nvPr>
              <p:custDataLst>
                <p:tags r:id="rId45"/>
              </p:custDataLst>
            </p:nvPr>
          </p:nvGrpSpPr>
          <p:grpSpPr>
            <a:xfrm rot="0">
              <a:off x="28020" y="11978"/>
              <a:ext cx="277" cy="265"/>
              <a:chOff x="0" y="0"/>
              <a:chExt cx="37914" cy="36250"/>
            </a:xfrm>
          </p:grpSpPr>
          <p:sp>
            <p:nvSpPr>
              <p:cNvPr id="83" name="Freeform 71"/>
              <p:cNvSpPr/>
              <p:nvPr>
                <p:custDataLst>
                  <p:tags r:id="rId46"/>
                </p:custDataLst>
              </p:nvPr>
            </p:nvSpPr>
            <p:spPr>
              <a:xfrm>
                <a:off x="0" y="0"/>
                <a:ext cx="37914" cy="36250"/>
              </a:xfrm>
              <a:custGeom>
                <a:avLst/>
                <a:gdLst/>
                <a:ahLst/>
                <a:cxnLst/>
                <a:rect l="l" t="t" r="r" b="b"/>
                <a:pathLst>
                  <a:path w="37914" h="36250">
                    <a:moveTo>
                      <a:pt x="0" y="0"/>
                    </a:moveTo>
                    <a:lnTo>
                      <a:pt x="37914" y="0"/>
                    </a:lnTo>
                    <a:lnTo>
                      <a:pt x="37914" y="36250"/>
                    </a:lnTo>
                    <a:lnTo>
                      <a:pt x="0" y="36250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84" name="TextBox 72"/>
              <p:cNvSpPr txBox="1"/>
              <p:nvPr/>
            </p:nvSpPr>
            <p:spPr>
              <a:xfrm>
                <a:off x="0" y="-28575"/>
                <a:ext cx="37914" cy="648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p>
                <a:pPr algn="ctr">
                  <a:lnSpc>
                    <a:spcPts val="2685"/>
                  </a:lnSpc>
                </a:pPr>
              </a:p>
            </p:txBody>
          </p:sp>
        </p:grpSp>
        <p:sp>
          <p:nvSpPr>
            <p:cNvPr id="85" name="TextBox 79"/>
            <p:cNvSpPr txBox="1"/>
            <p:nvPr>
              <p:custDataLst>
                <p:tags r:id="rId47"/>
              </p:custDataLst>
            </p:nvPr>
          </p:nvSpPr>
          <p:spPr>
            <a:xfrm>
              <a:off x="17671" y="10620"/>
              <a:ext cx="10506" cy="59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p>
              <a:pPr marL="342900" indent="-342900" algn="just">
                <a:lnSpc>
                  <a:spcPts val="2925"/>
                </a:lnSpc>
                <a:buFont typeface="Arial" panose="020B0604020202020204" pitchFamily="34" charset="0"/>
                <a:buChar char="•"/>
              </a:pPr>
              <a:r>
                <a:rPr lang="zh-CN" altLang="en-US" sz="2400">
                  <a:solidFill>
                    <a:srgbClr val="000000"/>
                  </a:solidFill>
                  <a:latin typeface="思源黑体" panose="020B0800000000000000" charset="-122"/>
                  <a:ea typeface="思源黑体" panose="020B0800000000000000" charset="-122"/>
                  <a:cs typeface="思源黑体" panose="020B0800000000000000" charset="-122"/>
                  <a:sym typeface="思源黑体" panose="020B0800000000000000" charset="-122"/>
                </a:rPr>
                <a:t>对打卡情况进行统计，并可生成海报进行分享</a:t>
              </a:r>
              <a:endParaRPr lang="zh-CN" altLang="en-US" sz="2400">
                <a:solidFill>
                  <a:srgbClr val="000000"/>
                </a:solidFill>
                <a:latin typeface="思源黑体" panose="020B0800000000000000" charset="-122"/>
                <a:ea typeface="思源黑体" panose="020B0800000000000000" charset="-122"/>
                <a:cs typeface="思源黑体" panose="020B0800000000000000" charset="-122"/>
                <a:sym typeface="思源黑体" panose="020B0800000000000000" charset="-122"/>
              </a:endParaRPr>
            </a:p>
          </p:txBody>
        </p:sp>
        <p:sp>
          <p:nvSpPr>
            <p:cNvPr id="88" name="TextBox 84"/>
            <p:cNvSpPr txBox="1"/>
            <p:nvPr>
              <p:custDataLst>
                <p:tags r:id="rId48"/>
              </p:custDataLst>
            </p:nvPr>
          </p:nvSpPr>
          <p:spPr>
            <a:xfrm>
              <a:off x="15458" y="10638"/>
              <a:ext cx="1597" cy="6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p>
              <a:pPr algn="ctr">
                <a:lnSpc>
                  <a:spcPts val="3170"/>
                </a:lnSpc>
              </a:pPr>
              <a:r>
                <a:rPr lang="zh-CN" altLang="en-US" sz="2265" b="1">
                  <a:solidFill>
                    <a:srgbClr val="000000"/>
                  </a:solidFill>
                  <a:latin typeface="思源黑体 Bold" panose="020B0800000000000000" charset="-122"/>
                  <a:ea typeface="思源黑体 Bold" panose="020B0800000000000000" charset="-122"/>
                  <a:cs typeface="思源黑体 Bold" panose="020B0800000000000000" charset="-122"/>
                  <a:sym typeface="思源黑体 Bold" panose="020B0800000000000000" charset="-122"/>
                </a:rPr>
                <a:t>管理</a:t>
              </a:r>
              <a:endParaRPr lang="zh-CN" altLang="en-US" sz="2265" b="1">
                <a:solidFill>
                  <a:srgbClr val="000000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endParaRP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49"/>
          <a:stretch>
            <a:fillRect/>
          </a:stretch>
        </p:blipFill>
        <p:spPr>
          <a:xfrm>
            <a:off x="0" y="1376045"/>
            <a:ext cx="3862070" cy="831659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0"/>
          <a:stretch>
            <a:fillRect/>
          </a:stretch>
        </p:blipFill>
        <p:spPr>
          <a:xfrm>
            <a:off x="3862070" y="1376045"/>
            <a:ext cx="3863340" cy="831977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1"/>
          <a:stretch>
            <a:fillRect/>
          </a:stretch>
        </p:blipFill>
        <p:spPr>
          <a:xfrm>
            <a:off x="3810000" y="10648315"/>
            <a:ext cx="3876675" cy="8340090"/>
          </a:xfrm>
          <a:prstGeom prst="rect">
            <a:avLst/>
          </a:prstGeom>
        </p:spPr>
      </p:pic>
      <p:grpSp>
        <p:nvGrpSpPr>
          <p:cNvPr id="31" name="组合 30"/>
          <p:cNvGrpSpPr/>
          <p:nvPr>
            <p:custDataLst>
              <p:tags r:id="rId52"/>
            </p:custDataLst>
          </p:nvPr>
        </p:nvGrpSpPr>
        <p:grpSpPr>
          <a:xfrm>
            <a:off x="9513570" y="7249160"/>
            <a:ext cx="8455025" cy="1609725"/>
            <a:chOff x="14982" y="6949"/>
            <a:chExt cx="13315" cy="2535"/>
          </a:xfrm>
        </p:grpSpPr>
        <p:grpSp>
          <p:nvGrpSpPr>
            <p:cNvPr id="32" name="Group 21"/>
            <p:cNvGrpSpPr/>
            <p:nvPr>
              <p:custDataLst>
                <p:tags r:id="rId53"/>
              </p:custDataLst>
            </p:nvPr>
          </p:nvGrpSpPr>
          <p:grpSpPr>
            <a:xfrm rot="0">
              <a:off x="15120" y="7082"/>
              <a:ext cx="13057" cy="2270"/>
              <a:chOff x="0" y="0"/>
              <a:chExt cx="1788876" cy="310967"/>
            </a:xfrm>
          </p:grpSpPr>
          <p:sp>
            <p:nvSpPr>
              <p:cNvPr id="33" name="Freeform 22"/>
              <p:cNvSpPr/>
              <p:nvPr>
                <p:custDataLst>
                  <p:tags r:id="rId54"/>
                </p:custDataLst>
              </p:nvPr>
            </p:nvSpPr>
            <p:spPr>
              <a:xfrm>
                <a:off x="0" y="0"/>
                <a:ext cx="1788876" cy="310967"/>
              </a:xfrm>
              <a:custGeom>
                <a:avLst/>
                <a:gdLst/>
                <a:ahLst/>
                <a:cxnLst/>
                <a:rect l="l" t="t" r="r" b="b"/>
                <a:pathLst>
                  <a:path w="1788876" h="310967">
                    <a:moveTo>
                      <a:pt x="0" y="0"/>
                    </a:moveTo>
                    <a:lnTo>
                      <a:pt x="1788876" y="0"/>
                    </a:lnTo>
                    <a:lnTo>
                      <a:pt x="1788876" y="310967"/>
                    </a:lnTo>
                    <a:lnTo>
                      <a:pt x="0" y="310967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34" name="TextBox 23"/>
              <p:cNvSpPr txBox="1"/>
              <p:nvPr/>
            </p:nvSpPr>
            <p:spPr>
              <a:xfrm>
                <a:off x="0" y="-28575"/>
                <a:ext cx="1788876" cy="33954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p>
                <a:pPr algn="ctr">
                  <a:lnSpc>
                    <a:spcPts val="2685"/>
                  </a:lnSpc>
                </a:pPr>
              </a:p>
            </p:txBody>
          </p:sp>
        </p:grpSp>
        <p:grpSp>
          <p:nvGrpSpPr>
            <p:cNvPr id="35" name="Group 24"/>
            <p:cNvGrpSpPr/>
            <p:nvPr>
              <p:custDataLst>
                <p:tags r:id="rId55"/>
              </p:custDataLst>
            </p:nvPr>
          </p:nvGrpSpPr>
          <p:grpSpPr>
            <a:xfrm rot="0">
              <a:off x="15395" y="7362"/>
              <a:ext cx="1711" cy="1709"/>
              <a:chOff x="0" y="0"/>
              <a:chExt cx="234364" cy="234154"/>
            </a:xfrm>
          </p:grpSpPr>
          <p:sp>
            <p:nvSpPr>
              <p:cNvPr id="37" name="Freeform 25"/>
              <p:cNvSpPr/>
              <p:nvPr>
                <p:custDataLst>
                  <p:tags r:id="rId56"/>
                </p:custDataLst>
              </p:nvPr>
            </p:nvSpPr>
            <p:spPr>
              <a:xfrm>
                <a:off x="0" y="0"/>
                <a:ext cx="234364" cy="234154"/>
              </a:xfrm>
              <a:custGeom>
                <a:avLst/>
                <a:gdLst/>
                <a:ahLst/>
                <a:cxnLst/>
                <a:rect l="l" t="t" r="r" b="b"/>
                <a:pathLst>
                  <a:path w="234364" h="234154">
                    <a:moveTo>
                      <a:pt x="0" y="0"/>
                    </a:moveTo>
                    <a:lnTo>
                      <a:pt x="234364" y="0"/>
                    </a:lnTo>
                    <a:lnTo>
                      <a:pt x="234364" y="234154"/>
                    </a:lnTo>
                    <a:lnTo>
                      <a:pt x="0" y="234154"/>
                    </a:lnTo>
                    <a:close/>
                  </a:path>
                </a:pathLst>
              </a:custGeom>
              <a:solidFill>
                <a:srgbClr val="5DFB3C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38" name="TextBox 26"/>
              <p:cNvSpPr txBox="1"/>
              <p:nvPr/>
            </p:nvSpPr>
            <p:spPr>
              <a:xfrm>
                <a:off x="0" y="-28575"/>
                <a:ext cx="234364" cy="2627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p>
                <a:pPr algn="ctr">
                  <a:lnSpc>
                    <a:spcPts val="2685"/>
                  </a:lnSpc>
                </a:pPr>
              </a:p>
            </p:txBody>
          </p:sp>
        </p:grpSp>
        <p:sp>
          <p:nvSpPr>
            <p:cNvPr id="39" name="TextBox 42"/>
            <p:cNvSpPr txBox="1"/>
            <p:nvPr>
              <p:custDataLst>
                <p:tags r:id="rId57"/>
              </p:custDataLst>
            </p:nvPr>
          </p:nvSpPr>
          <p:spPr>
            <a:xfrm>
              <a:off x="17560" y="7626"/>
              <a:ext cx="10206" cy="11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p>
              <a:pPr marL="342900" indent="-342900" algn="just">
                <a:lnSpc>
                  <a:spcPts val="2925"/>
                </a:lnSpc>
                <a:buFont typeface="Arial" panose="020B0604020202020204" pitchFamily="34" charset="0"/>
                <a:buChar char="•"/>
              </a:pPr>
              <a:r>
                <a:rPr lang="zh-CN" altLang="en-US" sz="2400">
                  <a:solidFill>
                    <a:srgbClr val="000000"/>
                  </a:solidFill>
                  <a:latin typeface="思源黑体" panose="020B0800000000000000" charset="-122"/>
                  <a:ea typeface="思源黑体" panose="020B0800000000000000" charset="-122"/>
                  <a:cs typeface="思源黑体" panose="020B0800000000000000" charset="-122"/>
                  <a:sym typeface="思源黑体" panose="020B0800000000000000" charset="-122"/>
                </a:rPr>
                <a:t>基础地图功能，可按照到达顺序输入多个地点，在</a:t>
              </a:r>
              <a:r>
                <a:rPr lang="zh-CN" altLang="en-US" sz="2400">
                  <a:solidFill>
                    <a:srgbClr val="000000"/>
                  </a:solidFill>
                  <a:latin typeface="思源黑体" panose="020B0800000000000000" charset="-122"/>
                  <a:ea typeface="思源黑体" panose="020B0800000000000000" charset="-122"/>
                  <a:cs typeface="思源黑体" panose="020B0800000000000000" charset="-122"/>
                  <a:sym typeface="思源黑体" panose="020B0800000000000000" charset="-122"/>
                </a:rPr>
                <a:t>地图上显示</a:t>
              </a:r>
              <a:r>
                <a:rPr lang="zh-CN" altLang="en-US" sz="2400">
                  <a:solidFill>
                    <a:srgbClr val="000000"/>
                  </a:solidFill>
                  <a:latin typeface="思源黑体" panose="020B0800000000000000" charset="-122"/>
                  <a:ea typeface="思源黑体" panose="020B0800000000000000" charset="-122"/>
                  <a:cs typeface="思源黑体" panose="020B0800000000000000" charset="-122"/>
                  <a:sym typeface="思源黑体" panose="020B0800000000000000" charset="-122"/>
                </a:rPr>
                <a:t>路线</a:t>
              </a:r>
              <a:endParaRPr lang="zh-CN" altLang="en-US" sz="2400">
                <a:solidFill>
                  <a:srgbClr val="000000"/>
                </a:solidFill>
                <a:latin typeface="思源黑体" panose="020B0800000000000000" charset="-122"/>
                <a:ea typeface="思源黑体" panose="020B0800000000000000" charset="-122"/>
                <a:cs typeface="思源黑体" panose="020B0800000000000000" charset="-122"/>
                <a:sym typeface="思源黑体" panose="020B0800000000000000" charset="-122"/>
              </a:endParaRPr>
            </a:p>
          </p:txBody>
        </p:sp>
        <p:grpSp>
          <p:nvGrpSpPr>
            <p:cNvPr id="41" name="Group 43"/>
            <p:cNvGrpSpPr/>
            <p:nvPr>
              <p:custDataLst>
                <p:tags r:id="rId58"/>
              </p:custDataLst>
            </p:nvPr>
          </p:nvGrpSpPr>
          <p:grpSpPr>
            <a:xfrm rot="0">
              <a:off x="14982" y="6949"/>
              <a:ext cx="277" cy="265"/>
              <a:chOff x="0" y="0"/>
              <a:chExt cx="37914" cy="36250"/>
            </a:xfrm>
          </p:grpSpPr>
          <p:sp>
            <p:nvSpPr>
              <p:cNvPr id="43" name="Freeform 44"/>
              <p:cNvSpPr/>
              <p:nvPr>
                <p:custDataLst>
                  <p:tags r:id="rId59"/>
                </p:custDataLst>
              </p:nvPr>
            </p:nvSpPr>
            <p:spPr>
              <a:xfrm>
                <a:off x="0" y="0"/>
                <a:ext cx="37914" cy="36250"/>
              </a:xfrm>
              <a:custGeom>
                <a:avLst/>
                <a:gdLst/>
                <a:ahLst/>
                <a:cxnLst/>
                <a:rect l="l" t="t" r="r" b="b"/>
                <a:pathLst>
                  <a:path w="37914" h="36250">
                    <a:moveTo>
                      <a:pt x="0" y="0"/>
                    </a:moveTo>
                    <a:lnTo>
                      <a:pt x="37914" y="0"/>
                    </a:lnTo>
                    <a:lnTo>
                      <a:pt x="37914" y="36250"/>
                    </a:lnTo>
                    <a:lnTo>
                      <a:pt x="0" y="36250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44" name="TextBox 45"/>
              <p:cNvSpPr txBox="1"/>
              <p:nvPr/>
            </p:nvSpPr>
            <p:spPr>
              <a:xfrm>
                <a:off x="0" y="-28575"/>
                <a:ext cx="37914" cy="648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p>
                <a:pPr algn="ctr">
                  <a:lnSpc>
                    <a:spcPts val="2685"/>
                  </a:lnSpc>
                </a:pPr>
              </a:p>
            </p:txBody>
          </p:sp>
        </p:grpSp>
        <p:grpSp>
          <p:nvGrpSpPr>
            <p:cNvPr id="45" name="Group 49"/>
            <p:cNvGrpSpPr/>
            <p:nvPr>
              <p:custDataLst>
                <p:tags r:id="rId60"/>
              </p:custDataLst>
            </p:nvPr>
          </p:nvGrpSpPr>
          <p:grpSpPr>
            <a:xfrm rot="0">
              <a:off x="28020" y="6949"/>
              <a:ext cx="277" cy="265"/>
              <a:chOff x="0" y="0"/>
              <a:chExt cx="37914" cy="36250"/>
            </a:xfrm>
          </p:grpSpPr>
          <p:sp>
            <p:nvSpPr>
              <p:cNvPr id="46" name="Freeform 50"/>
              <p:cNvSpPr/>
              <p:nvPr>
                <p:custDataLst>
                  <p:tags r:id="rId61"/>
                </p:custDataLst>
              </p:nvPr>
            </p:nvSpPr>
            <p:spPr>
              <a:xfrm>
                <a:off x="0" y="0"/>
                <a:ext cx="37914" cy="36250"/>
              </a:xfrm>
              <a:custGeom>
                <a:avLst/>
                <a:gdLst/>
                <a:ahLst/>
                <a:cxnLst/>
                <a:rect l="l" t="t" r="r" b="b"/>
                <a:pathLst>
                  <a:path w="37914" h="36250">
                    <a:moveTo>
                      <a:pt x="0" y="0"/>
                    </a:moveTo>
                    <a:lnTo>
                      <a:pt x="37914" y="0"/>
                    </a:lnTo>
                    <a:lnTo>
                      <a:pt x="37914" y="36250"/>
                    </a:lnTo>
                    <a:lnTo>
                      <a:pt x="0" y="36250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47" name="TextBox 51"/>
              <p:cNvSpPr txBox="1"/>
              <p:nvPr/>
            </p:nvSpPr>
            <p:spPr>
              <a:xfrm>
                <a:off x="0" y="-28575"/>
                <a:ext cx="37914" cy="648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p>
                <a:pPr algn="ctr">
                  <a:lnSpc>
                    <a:spcPts val="2685"/>
                  </a:lnSpc>
                </a:pPr>
              </a:p>
            </p:txBody>
          </p:sp>
        </p:grpSp>
        <p:grpSp>
          <p:nvGrpSpPr>
            <p:cNvPr id="48" name="Group 61"/>
            <p:cNvGrpSpPr/>
            <p:nvPr>
              <p:custDataLst>
                <p:tags r:id="rId62"/>
              </p:custDataLst>
            </p:nvPr>
          </p:nvGrpSpPr>
          <p:grpSpPr>
            <a:xfrm rot="0">
              <a:off x="14982" y="9219"/>
              <a:ext cx="277" cy="265"/>
              <a:chOff x="0" y="0"/>
              <a:chExt cx="37914" cy="36250"/>
            </a:xfrm>
          </p:grpSpPr>
          <p:sp>
            <p:nvSpPr>
              <p:cNvPr id="92" name="Freeform 62"/>
              <p:cNvSpPr/>
              <p:nvPr>
                <p:custDataLst>
                  <p:tags r:id="rId63"/>
                </p:custDataLst>
              </p:nvPr>
            </p:nvSpPr>
            <p:spPr>
              <a:xfrm>
                <a:off x="0" y="0"/>
                <a:ext cx="37914" cy="36250"/>
              </a:xfrm>
              <a:custGeom>
                <a:avLst/>
                <a:gdLst/>
                <a:ahLst/>
                <a:cxnLst/>
                <a:rect l="l" t="t" r="r" b="b"/>
                <a:pathLst>
                  <a:path w="37914" h="36250">
                    <a:moveTo>
                      <a:pt x="0" y="0"/>
                    </a:moveTo>
                    <a:lnTo>
                      <a:pt x="37914" y="0"/>
                    </a:lnTo>
                    <a:lnTo>
                      <a:pt x="37914" y="36250"/>
                    </a:lnTo>
                    <a:lnTo>
                      <a:pt x="0" y="36250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93" name="TextBox 63"/>
              <p:cNvSpPr txBox="1"/>
              <p:nvPr/>
            </p:nvSpPr>
            <p:spPr>
              <a:xfrm>
                <a:off x="0" y="-28575"/>
                <a:ext cx="37914" cy="648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p>
                <a:pPr algn="ctr">
                  <a:lnSpc>
                    <a:spcPts val="2685"/>
                  </a:lnSpc>
                </a:pPr>
              </a:p>
            </p:txBody>
          </p:sp>
        </p:grpSp>
        <p:grpSp>
          <p:nvGrpSpPr>
            <p:cNvPr id="94" name="Group 67"/>
            <p:cNvGrpSpPr/>
            <p:nvPr>
              <p:custDataLst>
                <p:tags r:id="rId64"/>
              </p:custDataLst>
            </p:nvPr>
          </p:nvGrpSpPr>
          <p:grpSpPr>
            <a:xfrm rot="0">
              <a:off x="28020" y="9219"/>
              <a:ext cx="277" cy="265"/>
              <a:chOff x="0" y="0"/>
              <a:chExt cx="37914" cy="36250"/>
            </a:xfrm>
          </p:grpSpPr>
          <p:sp>
            <p:nvSpPr>
              <p:cNvPr id="95" name="Freeform 68"/>
              <p:cNvSpPr/>
              <p:nvPr>
                <p:custDataLst>
                  <p:tags r:id="rId65"/>
                </p:custDataLst>
              </p:nvPr>
            </p:nvSpPr>
            <p:spPr>
              <a:xfrm>
                <a:off x="0" y="0"/>
                <a:ext cx="37914" cy="36250"/>
              </a:xfrm>
              <a:custGeom>
                <a:avLst/>
                <a:gdLst/>
                <a:ahLst/>
                <a:cxnLst/>
                <a:rect l="l" t="t" r="r" b="b"/>
                <a:pathLst>
                  <a:path w="37914" h="36250">
                    <a:moveTo>
                      <a:pt x="0" y="0"/>
                    </a:moveTo>
                    <a:lnTo>
                      <a:pt x="37914" y="0"/>
                    </a:lnTo>
                    <a:lnTo>
                      <a:pt x="37914" y="36250"/>
                    </a:lnTo>
                    <a:lnTo>
                      <a:pt x="0" y="36250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96" name="TextBox 69"/>
              <p:cNvSpPr txBox="1"/>
              <p:nvPr/>
            </p:nvSpPr>
            <p:spPr>
              <a:xfrm>
                <a:off x="0" y="-28575"/>
                <a:ext cx="37914" cy="648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p>
                <a:pPr algn="ctr">
                  <a:lnSpc>
                    <a:spcPts val="2685"/>
                  </a:lnSpc>
                </a:pPr>
              </a:p>
            </p:txBody>
          </p:sp>
        </p:grpSp>
        <p:sp>
          <p:nvSpPr>
            <p:cNvPr id="97" name="TextBox 83"/>
            <p:cNvSpPr txBox="1"/>
            <p:nvPr>
              <p:custDataLst>
                <p:tags r:id="rId66"/>
              </p:custDataLst>
            </p:nvPr>
          </p:nvSpPr>
          <p:spPr>
            <a:xfrm>
              <a:off x="15458" y="7833"/>
              <a:ext cx="1597" cy="6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p>
              <a:pPr algn="ctr">
                <a:lnSpc>
                  <a:spcPts val="3170"/>
                </a:lnSpc>
              </a:pPr>
              <a:r>
                <a:rPr lang="zh-CN" altLang="en-US" sz="2265" b="1">
                  <a:solidFill>
                    <a:srgbClr val="000000"/>
                  </a:solidFill>
                  <a:latin typeface="思源黑体 Bold" panose="020B0800000000000000" charset="-122"/>
                  <a:ea typeface="思源黑体 Bold" panose="020B0800000000000000" charset="-122"/>
                  <a:cs typeface="思源黑体 Bold" panose="020B0800000000000000" charset="-122"/>
                  <a:sym typeface="思源黑体 Bold" panose="020B0800000000000000" charset="-122"/>
                </a:rPr>
                <a:t>路线</a:t>
              </a:r>
              <a:endParaRPr lang="zh-CN" altLang="en-US" sz="2265" b="1">
                <a:solidFill>
                  <a:srgbClr val="000000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96DAFE">
                <a:alpha val="100000"/>
              </a:srgbClr>
            </a:gs>
            <a:gs pos="50000">
              <a:srgbClr val="FFFFFF">
                <a:alpha val="100000"/>
              </a:srgbClr>
            </a:gs>
            <a:gs pos="100000">
              <a:srgbClr val="FAFC9D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oup 3"/>
          <p:cNvGrpSpPr/>
          <p:nvPr/>
        </p:nvGrpSpPr>
        <p:grpSpPr>
          <a:xfrm rot="0">
            <a:off x="1459865" y="1376045"/>
            <a:ext cx="17358995" cy="8319135"/>
            <a:chOff x="0" y="-28582"/>
            <a:chExt cx="2324313" cy="1171760"/>
          </a:xfrm>
        </p:grpSpPr>
        <p:sp>
          <p:nvSpPr>
            <p:cNvPr id="90" name="Freeform 4"/>
            <p:cNvSpPr/>
            <p:nvPr/>
          </p:nvSpPr>
          <p:spPr>
            <a:xfrm>
              <a:off x="0" y="0"/>
              <a:ext cx="2223704" cy="1138038"/>
            </a:xfrm>
            <a:custGeom>
              <a:avLst/>
              <a:gdLst/>
              <a:ahLst/>
              <a:cxnLst/>
              <a:rect l="l" t="t" r="r" b="b"/>
              <a:pathLst>
                <a:path w="2223704" h="1138038">
                  <a:moveTo>
                    <a:pt x="0" y="0"/>
                  </a:moveTo>
                  <a:lnTo>
                    <a:pt x="2223704" y="0"/>
                  </a:lnTo>
                  <a:lnTo>
                    <a:pt x="2223704" y="1138038"/>
                  </a:lnTo>
                  <a:lnTo>
                    <a:pt x="0" y="1138038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91" name="TextBox 5"/>
            <p:cNvSpPr txBox="1"/>
            <p:nvPr/>
          </p:nvSpPr>
          <p:spPr>
            <a:xfrm>
              <a:off x="0" y="-28582"/>
              <a:ext cx="2324313" cy="1171760"/>
            </a:xfrm>
            <a:prstGeom prst="rect">
              <a:avLst/>
            </a:prstGeom>
          </p:spPr>
          <p:txBody>
            <a:bodyPr lIns="50800" tIns="50800" rIns="50800" bIns="50800" rtlCol="0" anchor="ctr"/>
            <a:p>
              <a:pPr algn="ctr">
                <a:lnSpc>
                  <a:spcPts val="2685"/>
                </a:lnSpc>
              </a:pPr>
            </a:p>
          </p:txBody>
        </p:sp>
      </p:grpSp>
      <p:sp>
        <p:nvSpPr>
          <p:cNvPr id="2" name="Freeform 2"/>
          <p:cNvSpPr/>
          <p:nvPr/>
        </p:nvSpPr>
        <p:spPr>
          <a:xfrm>
            <a:off x="-45176" y="8764379"/>
            <a:ext cx="18333176" cy="1522621"/>
          </a:xfrm>
          <a:custGeom>
            <a:avLst/>
            <a:gdLst/>
            <a:ahLst/>
            <a:cxnLst/>
            <a:rect l="l" t="t" r="r" b="b"/>
            <a:pathLst>
              <a:path w="18333176" h="1522621">
                <a:moveTo>
                  <a:pt x="0" y="0"/>
                </a:moveTo>
                <a:lnTo>
                  <a:pt x="18333176" y="0"/>
                </a:lnTo>
                <a:lnTo>
                  <a:pt x="18333176" y="1522621"/>
                </a:lnTo>
                <a:lnTo>
                  <a:pt x="0" y="1522621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29" name="TextBox 4"/>
          <p:cNvSpPr txBox="1"/>
          <p:nvPr/>
        </p:nvSpPr>
        <p:spPr>
          <a:xfrm>
            <a:off x="15392400" y="-152400"/>
            <a:ext cx="2830830" cy="150431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p>
            <a:pPr marL="0" lvl="0" indent="0" algn="l">
              <a:lnSpc>
                <a:spcPts val="13860"/>
              </a:lnSpc>
              <a:spcBef>
                <a:spcPct val="0"/>
              </a:spcBef>
            </a:pPr>
            <a:r>
              <a:rPr lang="zh-CN" altLang="en-US" sz="9900" b="1" spc="-217">
                <a:ln>
                  <a:solidFill>
                    <a:sysClr val="windowText" lastClr="000000"/>
                  </a:solidFill>
                </a:ln>
                <a:solidFill>
                  <a:srgbClr val="FDFF42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地图</a:t>
            </a:r>
            <a:endParaRPr lang="zh-CN" altLang="en-US" sz="9900" b="1" spc="-217">
              <a:ln>
                <a:solidFill>
                  <a:sysClr val="windowText" lastClr="000000"/>
                </a:solidFill>
              </a:ln>
              <a:solidFill>
                <a:srgbClr val="FDFF42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思源黑体 Bold" panose="020B0800000000000000" charset="-122"/>
            </a:endParaRPr>
          </a:p>
        </p:txBody>
      </p:sp>
      <p:sp>
        <p:nvSpPr>
          <p:cNvPr id="115" name="Freeform 115"/>
          <p:cNvSpPr/>
          <p:nvPr>
            <p:custDataLst>
              <p:tags r:id="rId2"/>
            </p:custDataLst>
          </p:nvPr>
        </p:nvSpPr>
        <p:spPr>
          <a:xfrm>
            <a:off x="13335000" y="-419100"/>
            <a:ext cx="1823085" cy="2294890"/>
          </a:xfrm>
          <a:custGeom>
            <a:avLst/>
            <a:gdLst/>
            <a:ahLst/>
            <a:cxnLst/>
            <a:rect l="l" t="t" r="r" b="b"/>
            <a:pathLst>
              <a:path w="2330548" h="2759398">
                <a:moveTo>
                  <a:pt x="0" y="0"/>
                </a:moveTo>
                <a:lnTo>
                  <a:pt x="2330547" y="0"/>
                </a:lnTo>
                <a:lnTo>
                  <a:pt x="2330547" y="2759398"/>
                </a:lnTo>
                <a:lnTo>
                  <a:pt x="0" y="27593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92299" t="-291895"/>
            </a:stretch>
          </a:blipFill>
        </p:spPr>
      </p:sp>
      <p:grpSp>
        <p:nvGrpSpPr>
          <p:cNvPr id="23" name="组合 22"/>
          <p:cNvGrpSpPr/>
          <p:nvPr>
            <p:custDataLst>
              <p:tags r:id="rId4"/>
            </p:custDataLst>
          </p:nvPr>
        </p:nvGrpSpPr>
        <p:grpSpPr>
          <a:xfrm>
            <a:off x="9513570" y="2061845"/>
            <a:ext cx="8454390" cy="1607820"/>
            <a:chOff x="14982" y="4197"/>
            <a:chExt cx="13314" cy="2532"/>
          </a:xfrm>
        </p:grpSpPr>
        <p:grpSp>
          <p:nvGrpSpPr>
            <p:cNvPr id="9" name="组合 8"/>
            <p:cNvGrpSpPr/>
            <p:nvPr>
              <p:custDataLst>
                <p:tags r:id="rId5"/>
              </p:custDataLst>
            </p:nvPr>
          </p:nvGrpSpPr>
          <p:grpSpPr>
            <a:xfrm>
              <a:off x="14982" y="4197"/>
              <a:ext cx="13314" cy="2533"/>
              <a:chOff x="14982" y="4197"/>
              <a:chExt cx="13314" cy="2533"/>
            </a:xfrm>
          </p:grpSpPr>
          <p:grpSp>
            <p:nvGrpSpPr>
              <p:cNvPr id="10" name="Group 3"/>
              <p:cNvGrpSpPr/>
              <p:nvPr>
                <p:custDataLst>
                  <p:tags r:id="rId6"/>
                </p:custDataLst>
              </p:nvPr>
            </p:nvGrpSpPr>
            <p:grpSpPr>
              <a:xfrm rot="0">
                <a:off x="15120" y="4329"/>
                <a:ext cx="13057" cy="2270"/>
                <a:chOff x="0" y="0"/>
                <a:chExt cx="1788876" cy="310967"/>
              </a:xfrm>
            </p:grpSpPr>
            <p:sp>
              <p:nvSpPr>
                <p:cNvPr id="11" name="Freeform 4"/>
                <p:cNvSpPr/>
                <p:nvPr>
                  <p:custDataLst>
                    <p:tags r:id="rId7"/>
                  </p:custDataLst>
                </p:nvPr>
              </p:nvSpPr>
              <p:spPr>
                <a:xfrm>
                  <a:off x="0" y="0"/>
                  <a:ext cx="1788876" cy="3109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8876" h="310967">
                      <a:moveTo>
                        <a:pt x="0" y="0"/>
                      </a:moveTo>
                      <a:lnTo>
                        <a:pt x="1788876" y="0"/>
                      </a:lnTo>
                      <a:lnTo>
                        <a:pt x="1788876" y="310967"/>
                      </a:lnTo>
                      <a:lnTo>
                        <a:pt x="0" y="310967"/>
                      </a:lnTo>
                      <a:close/>
                    </a:path>
                  </a:pathLst>
                </a:custGeom>
                <a:solidFill>
                  <a:srgbClr val="FDFF42"/>
                </a:solidFill>
                <a:ln w="19050" cap="sq">
                  <a:solidFill>
                    <a:srgbClr val="000000"/>
                  </a:solidFill>
                  <a:prstDash val="solid"/>
                  <a:miter/>
                </a:ln>
              </p:spPr>
            </p:sp>
            <p:sp>
              <p:nvSpPr>
                <p:cNvPr id="12" name="TextBox 5"/>
                <p:cNvSpPr txBox="1"/>
                <p:nvPr/>
              </p:nvSpPr>
              <p:spPr>
                <a:xfrm>
                  <a:off x="0" y="-28575"/>
                  <a:ext cx="1788876" cy="339542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p>
                  <a:pPr algn="ctr">
                    <a:lnSpc>
                      <a:spcPts val="2685"/>
                    </a:lnSpc>
                  </a:pPr>
                </a:p>
              </p:txBody>
            </p:sp>
          </p:grpSp>
          <p:grpSp>
            <p:nvGrpSpPr>
              <p:cNvPr id="13" name="Group 6"/>
              <p:cNvGrpSpPr/>
              <p:nvPr>
                <p:custDataLst>
                  <p:tags r:id="rId8"/>
                </p:custDataLst>
              </p:nvPr>
            </p:nvGrpSpPr>
            <p:grpSpPr>
              <a:xfrm rot="0">
                <a:off x="14982" y="4197"/>
                <a:ext cx="277" cy="265"/>
                <a:chOff x="0" y="0"/>
                <a:chExt cx="37914" cy="36250"/>
              </a:xfrm>
            </p:grpSpPr>
            <p:sp>
              <p:nvSpPr>
                <p:cNvPr id="14" name="Freeform 7"/>
                <p:cNvSpPr/>
                <p:nvPr>
                  <p:custDataLst>
                    <p:tags r:id="rId9"/>
                  </p:custDataLst>
                </p:nvPr>
              </p:nvSpPr>
              <p:spPr>
                <a:xfrm>
                  <a:off x="0" y="0"/>
                  <a:ext cx="37914" cy="36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914" h="36250">
                      <a:moveTo>
                        <a:pt x="0" y="0"/>
                      </a:moveTo>
                      <a:lnTo>
                        <a:pt x="37914" y="0"/>
                      </a:lnTo>
                      <a:lnTo>
                        <a:pt x="37914" y="36250"/>
                      </a:lnTo>
                      <a:lnTo>
                        <a:pt x="0" y="3625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9050" cap="sq">
                  <a:solidFill>
                    <a:srgbClr val="000000"/>
                  </a:solidFill>
                  <a:prstDash val="solid"/>
                  <a:miter/>
                </a:ln>
              </p:spPr>
            </p:sp>
            <p:sp>
              <p:nvSpPr>
                <p:cNvPr id="15" name="TextBox 8"/>
                <p:cNvSpPr txBox="1"/>
                <p:nvPr/>
              </p:nvSpPr>
              <p:spPr>
                <a:xfrm>
                  <a:off x="0" y="-28575"/>
                  <a:ext cx="37914" cy="6482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p>
                  <a:pPr algn="ctr">
                    <a:lnSpc>
                      <a:spcPts val="2685"/>
                    </a:lnSpc>
                  </a:pPr>
                </a:p>
              </p:txBody>
            </p:sp>
          </p:grpSp>
          <p:grpSp>
            <p:nvGrpSpPr>
              <p:cNvPr id="16" name="Group 9"/>
              <p:cNvGrpSpPr/>
              <p:nvPr>
                <p:custDataLst>
                  <p:tags r:id="rId10"/>
                </p:custDataLst>
              </p:nvPr>
            </p:nvGrpSpPr>
            <p:grpSpPr>
              <a:xfrm rot="0">
                <a:off x="28020" y="4197"/>
                <a:ext cx="277" cy="265"/>
                <a:chOff x="0" y="0"/>
                <a:chExt cx="37914" cy="36250"/>
              </a:xfrm>
            </p:grpSpPr>
            <p:sp>
              <p:nvSpPr>
                <p:cNvPr id="17" name="Freeform 10"/>
                <p:cNvSpPr/>
                <p:nvPr>
                  <p:custDataLst>
                    <p:tags r:id="rId11"/>
                  </p:custDataLst>
                </p:nvPr>
              </p:nvSpPr>
              <p:spPr>
                <a:xfrm>
                  <a:off x="0" y="0"/>
                  <a:ext cx="37914" cy="36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914" h="36250">
                      <a:moveTo>
                        <a:pt x="0" y="0"/>
                      </a:moveTo>
                      <a:lnTo>
                        <a:pt x="37914" y="0"/>
                      </a:lnTo>
                      <a:lnTo>
                        <a:pt x="37914" y="36250"/>
                      </a:lnTo>
                      <a:lnTo>
                        <a:pt x="0" y="3625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9050" cap="sq">
                  <a:solidFill>
                    <a:srgbClr val="000000"/>
                  </a:solidFill>
                  <a:prstDash val="solid"/>
                  <a:miter/>
                </a:ln>
              </p:spPr>
            </p:sp>
            <p:sp>
              <p:nvSpPr>
                <p:cNvPr id="18" name="TextBox 11"/>
                <p:cNvSpPr txBox="1"/>
                <p:nvPr/>
              </p:nvSpPr>
              <p:spPr>
                <a:xfrm>
                  <a:off x="0" y="-28575"/>
                  <a:ext cx="37914" cy="6482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p>
                  <a:pPr algn="ctr">
                    <a:lnSpc>
                      <a:spcPts val="2685"/>
                    </a:lnSpc>
                  </a:pPr>
                </a:p>
              </p:txBody>
            </p:sp>
          </p:grpSp>
          <p:grpSp>
            <p:nvGrpSpPr>
              <p:cNvPr id="19" name="Group 12"/>
              <p:cNvGrpSpPr/>
              <p:nvPr>
                <p:custDataLst>
                  <p:tags r:id="rId12"/>
                </p:custDataLst>
              </p:nvPr>
            </p:nvGrpSpPr>
            <p:grpSpPr>
              <a:xfrm rot="0">
                <a:off x="14982" y="6466"/>
                <a:ext cx="277" cy="265"/>
                <a:chOff x="0" y="0"/>
                <a:chExt cx="37914" cy="36250"/>
              </a:xfrm>
            </p:grpSpPr>
            <p:sp>
              <p:nvSpPr>
                <p:cNvPr id="20" name="Freeform 13"/>
                <p:cNvSpPr/>
                <p:nvPr>
                  <p:custDataLst>
                    <p:tags r:id="rId13"/>
                  </p:custDataLst>
                </p:nvPr>
              </p:nvSpPr>
              <p:spPr>
                <a:xfrm>
                  <a:off x="0" y="0"/>
                  <a:ext cx="37914" cy="36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914" h="36250">
                      <a:moveTo>
                        <a:pt x="0" y="0"/>
                      </a:moveTo>
                      <a:lnTo>
                        <a:pt x="37914" y="0"/>
                      </a:lnTo>
                      <a:lnTo>
                        <a:pt x="37914" y="36250"/>
                      </a:lnTo>
                      <a:lnTo>
                        <a:pt x="0" y="3625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9050" cap="sq">
                  <a:solidFill>
                    <a:srgbClr val="000000"/>
                  </a:solidFill>
                  <a:prstDash val="solid"/>
                  <a:miter/>
                </a:ln>
              </p:spPr>
            </p:sp>
            <p:sp>
              <p:nvSpPr>
                <p:cNvPr id="21" name="TextBox 14"/>
                <p:cNvSpPr txBox="1"/>
                <p:nvPr/>
              </p:nvSpPr>
              <p:spPr>
                <a:xfrm>
                  <a:off x="0" y="-28575"/>
                  <a:ext cx="37914" cy="6482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p>
                  <a:pPr algn="ctr">
                    <a:lnSpc>
                      <a:spcPts val="2685"/>
                    </a:lnSpc>
                  </a:pPr>
                </a:p>
              </p:txBody>
            </p:sp>
          </p:grpSp>
          <p:grpSp>
            <p:nvGrpSpPr>
              <p:cNvPr id="22" name="Group 15"/>
              <p:cNvGrpSpPr/>
              <p:nvPr>
                <p:custDataLst>
                  <p:tags r:id="rId14"/>
                </p:custDataLst>
              </p:nvPr>
            </p:nvGrpSpPr>
            <p:grpSpPr>
              <a:xfrm rot="0">
                <a:off x="28020" y="6466"/>
                <a:ext cx="277" cy="265"/>
                <a:chOff x="0" y="0"/>
                <a:chExt cx="37914" cy="36250"/>
              </a:xfrm>
            </p:grpSpPr>
            <p:sp>
              <p:nvSpPr>
                <p:cNvPr id="24" name="Freeform 16"/>
                <p:cNvSpPr/>
                <p:nvPr>
                  <p:custDataLst>
                    <p:tags r:id="rId15"/>
                  </p:custDataLst>
                </p:nvPr>
              </p:nvSpPr>
              <p:spPr>
                <a:xfrm>
                  <a:off x="0" y="0"/>
                  <a:ext cx="37914" cy="36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914" h="36250">
                      <a:moveTo>
                        <a:pt x="0" y="0"/>
                      </a:moveTo>
                      <a:lnTo>
                        <a:pt x="37914" y="0"/>
                      </a:lnTo>
                      <a:lnTo>
                        <a:pt x="37914" y="36250"/>
                      </a:lnTo>
                      <a:lnTo>
                        <a:pt x="0" y="3625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9050" cap="sq">
                  <a:solidFill>
                    <a:srgbClr val="000000"/>
                  </a:solidFill>
                  <a:prstDash val="solid"/>
                  <a:miter/>
                </a:ln>
              </p:spPr>
            </p:sp>
            <p:sp>
              <p:nvSpPr>
                <p:cNvPr id="25" name="TextBox 17"/>
                <p:cNvSpPr txBox="1"/>
                <p:nvPr/>
              </p:nvSpPr>
              <p:spPr>
                <a:xfrm>
                  <a:off x="0" y="-28575"/>
                  <a:ext cx="37914" cy="6482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p>
                  <a:pPr algn="ctr">
                    <a:lnSpc>
                      <a:spcPts val="2685"/>
                    </a:lnSpc>
                  </a:pPr>
                </a:p>
              </p:txBody>
            </p:sp>
          </p:grpSp>
          <p:grpSp>
            <p:nvGrpSpPr>
              <p:cNvPr id="26" name="Group 18"/>
              <p:cNvGrpSpPr/>
              <p:nvPr>
                <p:custDataLst>
                  <p:tags r:id="rId16"/>
                </p:custDataLst>
              </p:nvPr>
            </p:nvGrpSpPr>
            <p:grpSpPr>
              <a:xfrm rot="0">
                <a:off x="15395" y="4609"/>
                <a:ext cx="1711" cy="1709"/>
                <a:chOff x="0" y="0"/>
                <a:chExt cx="234364" cy="234154"/>
              </a:xfrm>
            </p:grpSpPr>
            <p:sp>
              <p:nvSpPr>
                <p:cNvPr id="30" name="Freeform 19"/>
                <p:cNvSpPr/>
                <p:nvPr>
                  <p:custDataLst>
                    <p:tags r:id="rId17"/>
                  </p:custDataLst>
                </p:nvPr>
              </p:nvSpPr>
              <p:spPr>
                <a:xfrm>
                  <a:off x="0" y="0"/>
                  <a:ext cx="234364" cy="2341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364" h="234154">
                      <a:moveTo>
                        <a:pt x="0" y="0"/>
                      </a:moveTo>
                      <a:lnTo>
                        <a:pt x="234364" y="0"/>
                      </a:lnTo>
                      <a:lnTo>
                        <a:pt x="234364" y="234154"/>
                      </a:lnTo>
                      <a:lnTo>
                        <a:pt x="0" y="23415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9050" cap="sq">
                  <a:solidFill>
                    <a:srgbClr val="000000"/>
                  </a:solidFill>
                  <a:prstDash val="solid"/>
                  <a:miter/>
                </a:ln>
              </p:spPr>
            </p:sp>
            <p:sp>
              <p:nvSpPr>
                <p:cNvPr id="36" name="TextBox 20"/>
                <p:cNvSpPr txBox="1"/>
                <p:nvPr/>
              </p:nvSpPr>
              <p:spPr>
                <a:xfrm>
                  <a:off x="0" y="-28575"/>
                  <a:ext cx="234364" cy="262729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p>
                  <a:pPr algn="ctr">
                    <a:lnSpc>
                      <a:spcPts val="2685"/>
                    </a:lnSpc>
                  </a:pPr>
                </a:p>
              </p:txBody>
            </p:sp>
          </p:grpSp>
          <p:sp>
            <p:nvSpPr>
              <p:cNvPr id="59" name="TextBox 41"/>
              <p:cNvSpPr txBox="1"/>
              <p:nvPr>
                <p:custDataLst>
                  <p:tags r:id="rId18"/>
                </p:custDataLst>
              </p:nvPr>
            </p:nvSpPr>
            <p:spPr>
              <a:xfrm>
                <a:off x="17460" y="4569"/>
                <a:ext cx="10206" cy="1772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p>
                <a:pPr marL="342900" indent="-342900" algn="just">
                  <a:lnSpc>
                    <a:spcPts val="2925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1910">
                    <a:solidFill>
                      <a:srgbClr val="000000"/>
                    </a:solidFill>
                    <a:latin typeface="思源黑体" panose="020B0800000000000000" charset="-122"/>
                    <a:ea typeface="思源黑体" panose="020B0800000000000000" charset="-122"/>
                    <a:cs typeface="思源黑体" panose="020B0800000000000000" charset="-122"/>
                    <a:sym typeface="思源黑体" panose="020B0800000000000000" charset="-122"/>
                  </a:rPr>
                  <a:t>地图分为两种模式：基础、</a:t>
                </a:r>
                <a:r>
                  <a:rPr lang="zh-CN" altLang="en-US" sz="1910">
                    <a:solidFill>
                      <a:srgbClr val="000000"/>
                    </a:solidFill>
                    <a:latin typeface="思源黑体" panose="020B0800000000000000" charset="-122"/>
                    <a:ea typeface="思源黑体" panose="020B0800000000000000" charset="-122"/>
                    <a:cs typeface="思源黑体" panose="020B0800000000000000" charset="-122"/>
                    <a:sym typeface="思源黑体" panose="020B0800000000000000" charset="-122"/>
                  </a:rPr>
                  <a:t>特殊</a:t>
                </a:r>
                <a:endParaRPr lang="zh-CN" altLang="en-US" sz="1910">
                  <a:solidFill>
                    <a:srgbClr val="000000"/>
                  </a:solidFill>
                  <a:latin typeface="思源黑体" panose="020B0800000000000000" charset="-122"/>
                  <a:ea typeface="思源黑体" panose="020B0800000000000000" charset="-122"/>
                  <a:cs typeface="思源黑体" panose="020B0800000000000000" charset="-122"/>
                  <a:sym typeface="思源黑体" panose="020B0800000000000000" charset="-122"/>
                </a:endParaRPr>
              </a:p>
              <a:p>
                <a:pPr marL="342900" indent="-342900" algn="just">
                  <a:lnSpc>
                    <a:spcPts val="2925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1910">
                    <a:solidFill>
                      <a:srgbClr val="000000"/>
                    </a:solidFill>
                    <a:latin typeface="思源黑体" panose="020B0800000000000000" charset="-122"/>
                    <a:ea typeface="思源黑体" panose="020B0800000000000000" charset="-122"/>
                    <a:cs typeface="思源黑体" panose="020B0800000000000000" charset="-122"/>
                    <a:sym typeface="思源黑体" panose="020B0800000000000000" charset="-122"/>
                  </a:rPr>
                  <a:t>特殊功能：可以直接点击地图位置进行</a:t>
                </a:r>
                <a:r>
                  <a:rPr lang="zh-CN" altLang="en-US" sz="1910">
                    <a:solidFill>
                      <a:srgbClr val="000000"/>
                    </a:solidFill>
                    <a:latin typeface="思源黑体" panose="020B0800000000000000" charset="-122"/>
                    <a:ea typeface="思源黑体" panose="020B0800000000000000" charset="-122"/>
                    <a:cs typeface="思源黑体" panose="020B0800000000000000" charset="-122"/>
                    <a:sym typeface="思源黑体" panose="020B0800000000000000" charset="-122"/>
                  </a:rPr>
                  <a:t>打卡</a:t>
                </a:r>
                <a:endParaRPr lang="zh-CN" altLang="en-US" sz="1910">
                  <a:solidFill>
                    <a:srgbClr val="000000"/>
                  </a:solidFill>
                  <a:latin typeface="思源黑体" panose="020B0800000000000000" charset="-122"/>
                  <a:ea typeface="思源黑体" panose="020B0800000000000000" charset="-122"/>
                  <a:cs typeface="思源黑体" panose="020B0800000000000000" charset="-122"/>
                  <a:sym typeface="思源黑体" panose="020B0800000000000000" charset="-122"/>
                </a:endParaRPr>
              </a:p>
              <a:p>
                <a:pPr marL="342900" indent="-342900" algn="just">
                  <a:lnSpc>
                    <a:spcPts val="2925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1910">
                    <a:solidFill>
                      <a:srgbClr val="000000"/>
                    </a:solidFill>
                    <a:latin typeface="思源黑体" panose="020B0800000000000000" charset="-122"/>
                    <a:ea typeface="思源黑体" panose="020B0800000000000000" charset="-122"/>
                    <a:cs typeface="思源黑体" panose="020B0800000000000000" charset="-122"/>
                    <a:sym typeface="思源黑体" panose="020B0800000000000000" charset="-122"/>
                  </a:rPr>
                  <a:t>也可以通过下方的按钮进行</a:t>
                </a:r>
                <a:r>
                  <a:rPr lang="zh-CN" altLang="en-US" sz="1910">
                    <a:solidFill>
                      <a:srgbClr val="000000"/>
                    </a:solidFill>
                    <a:latin typeface="思源黑体" panose="020B0800000000000000" charset="-122"/>
                    <a:ea typeface="思源黑体" panose="020B0800000000000000" charset="-122"/>
                    <a:cs typeface="思源黑体" panose="020B0800000000000000" charset="-122"/>
                    <a:sym typeface="思源黑体" panose="020B0800000000000000" charset="-122"/>
                  </a:rPr>
                  <a:t>打卡</a:t>
                </a:r>
                <a:endParaRPr lang="zh-CN" altLang="en-US" sz="1910">
                  <a:solidFill>
                    <a:srgbClr val="000000"/>
                  </a:solidFill>
                  <a:latin typeface="思源黑体" panose="020B0800000000000000" charset="-122"/>
                  <a:ea typeface="思源黑体" panose="020B0800000000000000" charset="-122"/>
                  <a:cs typeface="思源黑体" panose="020B0800000000000000" charset="-122"/>
                  <a:sym typeface="思源黑体" panose="020B0800000000000000" charset="-122"/>
                </a:endParaRPr>
              </a:p>
            </p:txBody>
          </p:sp>
        </p:grpSp>
        <p:sp>
          <p:nvSpPr>
            <p:cNvPr id="86" name="TextBox 82"/>
            <p:cNvSpPr txBox="1"/>
            <p:nvPr>
              <p:custDataLst>
                <p:tags r:id="rId19"/>
              </p:custDataLst>
            </p:nvPr>
          </p:nvSpPr>
          <p:spPr>
            <a:xfrm>
              <a:off x="15698" y="5097"/>
              <a:ext cx="1597" cy="6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p>
              <a:pPr algn="l">
                <a:lnSpc>
                  <a:spcPts val="3170"/>
                </a:lnSpc>
              </a:pPr>
              <a:r>
                <a:rPr lang="zh-CN" altLang="en-US" sz="2265" b="1">
                  <a:solidFill>
                    <a:srgbClr val="000000"/>
                  </a:solidFill>
                  <a:latin typeface="思源黑体 Bold" panose="020B0800000000000000" charset="-122"/>
                  <a:ea typeface="思源黑体 Bold" panose="020B0800000000000000" charset="-122"/>
                  <a:cs typeface="思源黑体 Bold" panose="020B0800000000000000" charset="-122"/>
                  <a:sym typeface="思源黑体 Bold" panose="020B0800000000000000" charset="-122"/>
                </a:rPr>
                <a:t>打卡</a:t>
              </a:r>
              <a:endParaRPr lang="zh-CN" altLang="en-US" sz="2265" b="1">
                <a:solidFill>
                  <a:srgbClr val="000000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endParaRPr>
            </a:p>
          </p:txBody>
        </p:sp>
      </p:grpSp>
      <p:grpSp>
        <p:nvGrpSpPr>
          <p:cNvPr id="27" name="组合 26"/>
          <p:cNvGrpSpPr/>
          <p:nvPr>
            <p:custDataLst>
              <p:tags r:id="rId20"/>
            </p:custDataLst>
          </p:nvPr>
        </p:nvGrpSpPr>
        <p:grpSpPr>
          <a:xfrm>
            <a:off x="9525000" y="3771900"/>
            <a:ext cx="8454390" cy="1609090"/>
            <a:chOff x="14982" y="6949"/>
            <a:chExt cx="13314" cy="2534"/>
          </a:xfrm>
        </p:grpSpPr>
        <p:grpSp>
          <p:nvGrpSpPr>
            <p:cNvPr id="40" name="Group 21"/>
            <p:cNvGrpSpPr/>
            <p:nvPr>
              <p:custDataLst>
                <p:tags r:id="rId21"/>
              </p:custDataLst>
            </p:nvPr>
          </p:nvGrpSpPr>
          <p:grpSpPr>
            <a:xfrm rot="0">
              <a:off x="15120" y="7082"/>
              <a:ext cx="13057" cy="2270"/>
              <a:chOff x="0" y="0"/>
              <a:chExt cx="1788876" cy="310967"/>
            </a:xfrm>
          </p:grpSpPr>
          <p:sp>
            <p:nvSpPr>
              <p:cNvPr id="42" name="Freeform 22"/>
              <p:cNvSpPr/>
              <p:nvPr>
                <p:custDataLst>
                  <p:tags r:id="rId22"/>
                </p:custDataLst>
              </p:nvPr>
            </p:nvSpPr>
            <p:spPr>
              <a:xfrm>
                <a:off x="0" y="0"/>
                <a:ext cx="1788876" cy="310967"/>
              </a:xfrm>
              <a:custGeom>
                <a:avLst/>
                <a:gdLst/>
                <a:ahLst/>
                <a:cxnLst/>
                <a:rect l="l" t="t" r="r" b="b"/>
                <a:pathLst>
                  <a:path w="1788876" h="310967">
                    <a:moveTo>
                      <a:pt x="0" y="0"/>
                    </a:moveTo>
                    <a:lnTo>
                      <a:pt x="1788876" y="0"/>
                    </a:lnTo>
                    <a:lnTo>
                      <a:pt x="1788876" y="310967"/>
                    </a:lnTo>
                    <a:lnTo>
                      <a:pt x="0" y="310967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49" name="TextBox 23"/>
              <p:cNvSpPr txBox="1"/>
              <p:nvPr/>
            </p:nvSpPr>
            <p:spPr>
              <a:xfrm>
                <a:off x="0" y="-28575"/>
                <a:ext cx="1788876" cy="33954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p>
                <a:pPr algn="ctr">
                  <a:lnSpc>
                    <a:spcPts val="2685"/>
                  </a:lnSpc>
                </a:pPr>
              </a:p>
            </p:txBody>
          </p:sp>
        </p:grpSp>
        <p:grpSp>
          <p:nvGrpSpPr>
            <p:cNvPr id="50" name="Group 24"/>
            <p:cNvGrpSpPr/>
            <p:nvPr>
              <p:custDataLst>
                <p:tags r:id="rId23"/>
              </p:custDataLst>
            </p:nvPr>
          </p:nvGrpSpPr>
          <p:grpSpPr>
            <a:xfrm rot="0">
              <a:off x="15395" y="7362"/>
              <a:ext cx="1711" cy="1709"/>
              <a:chOff x="0" y="0"/>
              <a:chExt cx="234364" cy="234154"/>
            </a:xfrm>
          </p:grpSpPr>
          <p:sp>
            <p:nvSpPr>
              <p:cNvPr id="51" name="Freeform 25"/>
              <p:cNvSpPr/>
              <p:nvPr>
                <p:custDataLst>
                  <p:tags r:id="rId24"/>
                </p:custDataLst>
              </p:nvPr>
            </p:nvSpPr>
            <p:spPr>
              <a:xfrm>
                <a:off x="0" y="0"/>
                <a:ext cx="234364" cy="234154"/>
              </a:xfrm>
              <a:custGeom>
                <a:avLst/>
                <a:gdLst/>
                <a:ahLst/>
                <a:cxnLst/>
                <a:rect l="l" t="t" r="r" b="b"/>
                <a:pathLst>
                  <a:path w="234364" h="234154">
                    <a:moveTo>
                      <a:pt x="0" y="0"/>
                    </a:moveTo>
                    <a:lnTo>
                      <a:pt x="234364" y="0"/>
                    </a:lnTo>
                    <a:lnTo>
                      <a:pt x="234364" y="234154"/>
                    </a:lnTo>
                    <a:lnTo>
                      <a:pt x="0" y="234154"/>
                    </a:lnTo>
                    <a:close/>
                  </a:path>
                </a:pathLst>
              </a:custGeom>
              <a:solidFill>
                <a:srgbClr val="5DFB3C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52" name="TextBox 26"/>
              <p:cNvSpPr txBox="1"/>
              <p:nvPr/>
            </p:nvSpPr>
            <p:spPr>
              <a:xfrm>
                <a:off x="0" y="-28575"/>
                <a:ext cx="234364" cy="2627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p>
                <a:pPr algn="ctr">
                  <a:lnSpc>
                    <a:spcPts val="2685"/>
                  </a:lnSpc>
                </a:pPr>
              </a:p>
            </p:txBody>
          </p:sp>
        </p:grpSp>
        <p:sp>
          <p:nvSpPr>
            <p:cNvPr id="60" name="TextBox 42"/>
            <p:cNvSpPr txBox="1"/>
            <p:nvPr>
              <p:custDataLst>
                <p:tags r:id="rId25"/>
              </p:custDataLst>
            </p:nvPr>
          </p:nvSpPr>
          <p:spPr>
            <a:xfrm>
              <a:off x="17560" y="7626"/>
              <a:ext cx="10206" cy="11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p>
              <a:pPr marL="342900" indent="-342900" algn="just">
                <a:lnSpc>
                  <a:spcPts val="2925"/>
                </a:lnSpc>
                <a:buFont typeface="Arial" panose="020B0604020202020204" pitchFamily="34" charset="0"/>
                <a:buChar char="•"/>
              </a:pPr>
              <a:r>
                <a:rPr lang="zh-CN" altLang="en-US" sz="2400">
                  <a:solidFill>
                    <a:srgbClr val="000000"/>
                  </a:solidFill>
                  <a:latin typeface="思源黑体" panose="020B0800000000000000" charset="-122"/>
                  <a:ea typeface="思源黑体" panose="020B0800000000000000" charset="-122"/>
                  <a:cs typeface="思源黑体" panose="020B0800000000000000" charset="-122"/>
                  <a:sym typeface="思源黑体" panose="020B0800000000000000" charset="-122"/>
                </a:rPr>
                <a:t>获取多个平台的酒店价格，对同一个酒店进行比价，用户课点击查看价格并跳转到相应平台</a:t>
              </a:r>
              <a:endParaRPr lang="zh-CN" altLang="en-US" sz="2400">
                <a:solidFill>
                  <a:srgbClr val="000000"/>
                </a:solidFill>
                <a:latin typeface="思源黑体" panose="020B0800000000000000" charset="-122"/>
                <a:ea typeface="思源黑体" panose="020B0800000000000000" charset="-122"/>
                <a:cs typeface="思源黑体" panose="020B0800000000000000" charset="-122"/>
                <a:sym typeface="思源黑体" panose="020B0800000000000000" charset="-122"/>
              </a:endParaRPr>
            </a:p>
          </p:txBody>
        </p:sp>
        <p:grpSp>
          <p:nvGrpSpPr>
            <p:cNvPr id="61" name="Group 43"/>
            <p:cNvGrpSpPr/>
            <p:nvPr>
              <p:custDataLst>
                <p:tags r:id="rId26"/>
              </p:custDataLst>
            </p:nvPr>
          </p:nvGrpSpPr>
          <p:grpSpPr>
            <a:xfrm rot="0">
              <a:off x="14982" y="6949"/>
              <a:ext cx="277" cy="265"/>
              <a:chOff x="0" y="0"/>
              <a:chExt cx="37914" cy="36250"/>
            </a:xfrm>
          </p:grpSpPr>
          <p:sp>
            <p:nvSpPr>
              <p:cNvPr id="62" name="Freeform 44"/>
              <p:cNvSpPr/>
              <p:nvPr>
                <p:custDataLst>
                  <p:tags r:id="rId27"/>
                </p:custDataLst>
              </p:nvPr>
            </p:nvSpPr>
            <p:spPr>
              <a:xfrm>
                <a:off x="0" y="0"/>
                <a:ext cx="37914" cy="36250"/>
              </a:xfrm>
              <a:custGeom>
                <a:avLst/>
                <a:gdLst/>
                <a:ahLst/>
                <a:cxnLst/>
                <a:rect l="l" t="t" r="r" b="b"/>
                <a:pathLst>
                  <a:path w="37914" h="36250">
                    <a:moveTo>
                      <a:pt x="0" y="0"/>
                    </a:moveTo>
                    <a:lnTo>
                      <a:pt x="37914" y="0"/>
                    </a:lnTo>
                    <a:lnTo>
                      <a:pt x="37914" y="36250"/>
                    </a:lnTo>
                    <a:lnTo>
                      <a:pt x="0" y="36250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63" name="TextBox 45"/>
              <p:cNvSpPr txBox="1"/>
              <p:nvPr/>
            </p:nvSpPr>
            <p:spPr>
              <a:xfrm>
                <a:off x="0" y="-28575"/>
                <a:ext cx="37914" cy="648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p>
                <a:pPr algn="ctr">
                  <a:lnSpc>
                    <a:spcPts val="2685"/>
                  </a:lnSpc>
                </a:pPr>
              </a:p>
            </p:txBody>
          </p:sp>
        </p:grpSp>
        <p:grpSp>
          <p:nvGrpSpPr>
            <p:cNvPr id="67" name="Group 49"/>
            <p:cNvGrpSpPr/>
            <p:nvPr>
              <p:custDataLst>
                <p:tags r:id="rId28"/>
              </p:custDataLst>
            </p:nvPr>
          </p:nvGrpSpPr>
          <p:grpSpPr>
            <a:xfrm rot="0">
              <a:off x="28020" y="6949"/>
              <a:ext cx="277" cy="265"/>
              <a:chOff x="0" y="0"/>
              <a:chExt cx="37914" cy="36250"/>
            </a:xfrm>
          </p:grpSpPr>
          <p:sp>
            <p:nvSpPr>
              <p:cNvPr id="68" name="Freeform 50"/>
              <p:cNvSpPr/>
              <p:nvPr>
                <p:custDataLst>
                  <p:tags r:id="rId29"/>
                </p:custDataLst>
              </p:nvPr>
            </p:nvSpPr>
            <p:spPr>
              <a:xfrm>
                <a:off x="0" y="0"/>
                <a:ext cx="37914" cy="36250"/>
              </a:xfrm>
              <a:custGeom>
                <a:avLst/>
                <a:gdLst/>
                <a:ahLst/>
                <a:cxnLst/>
                <a:rect l="l" t="t" r="r" b="b"/>
                <a:pathLst>
                  <a:path w="37914" h="36250">
                    <a:moveTo>
                      <a:pt x="0" y="0"/>
                    </a:moveTo>
                    <a:lnTo>
                      <a:pt x="37914" y="0"/>
                    </a:lnTo>
                    <a:lnTo>
                      <a:pt x="37914" y="36250"/>
                    </a:lnTo>
                    <a:lnTo>
                      <a:pt x="0" y="36250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69" name="TextBox 51"/>
              <p:cNvSpPr txBox="1"/>
              <p:nvPr/>
            </p:nvSpPr>
            <p:spPr>
              <a:xfrm>
                <a:off x="0" y="-28575"/>
                <a:ext cx="37914" cy="648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p>
                <a:pPr algn="ctr">
                  <a:lnSpc>
                    <a:spcPts val="2685"/>
                  </a:lnSpc>
                </a:pPr>
              </a:p>
            </p:txBody>
          </p:sp>
        </p:grpSp>
        <p:grpSp>
          <p:nvGrpSpPr>
            <p:cNvPr id="73" name="Group 61"/>
            <p:cNvGrpSpPr/>
            <p:nvPr>
              <p:custDataLst>
                <p:tags r:id="rId30"/>
              </p:custDataLst>
            </p:nvPr>
          </p:nvGrpSpPr>
          <p:grpSpPr>
            <a:xfrm rot="0">
              <a:off x="14982" y="9219"/>
              <a:ext cx="277" cy="265"/>
              <a:chOff x="0" y="0"/>
              <a:chExt cx="37914" cy="36250"/>
            </a:xfrm>
          </p:grpSpPr>
          <p:sp>
            <p:nvSpPr>
              <p:cNvPr id="74" name="Freeform 62"/>
              <p:cNvSpPr/>
              <p:nvPr>
                <p:custDataLst>
                  <p:tags r:id="rId31"/>
                </p:custDataLst>
              </p:nvPr>
            </p:nvSpPr>
            <p:spPr>
              <a:xfrm>
                <a:off x="0" y="0"/>
                <a:ext cx="37914" cy="36250"/>
              </a:xfrm>
              <a:custGeom>
                <a:avLst/>
                <a:gdLst/>
                <a:ahLst/>
                <a:cxnLst/>
                <a:rect l="l" t="t" r="r" b="b"/>
                <a:pathLst>
                  <a:path w="37914" h="36250">
                    <a:moveTo>
                      <a:pt x="0" y="0"/>
                    </a:moveTo>
                    <a:lnTo>
                      <a:pt x="37914" y="0"/>
                    </a:lnTo>
                    <a:lnTo>
                      <a:pt x="37914" y="36250"/>
                    </a:lnTo>
                    <a:lnTo>
                      <a:pt x="0" y="36250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75" name="TextBox 63"/>
              <p:cNvSpPr txBox="1"/>
              <p:nvPr/>
            </p:nvSpPr>
            <p:spPr>
              <a:xfrm>
                <a:off x="0" y="-28575"/>
                <a:ext cx="37914" cy="648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p>
                <a:pPr algn="ctr">
                  <a:lnSpc>
                    <a:spcPts val="2685"/>
                  </a:lnSpc>
                </a:pPr>
              </a:p>
            </p:txBody>
          </p:sp>
        </p:grpSp>
        <p:grpSp>
          <p:nvGrpSpPr>
            <p:cNvPr id="79" name="Group 67"/>
            <p:cNvGrpSpPr/>
            <p:nvPr>
              <p:custDataLst>
                <p:tags r:id="rId32"/>
              </p:custDataLst>
            </p:nvPr>
          </p:nvGrpSpPr>
          <p:grpSpPr>
            <a:xfrm rot="0">
              <a:off x="28020" y="9219"/>
              <a:ext cx="277" cy="265"/>
              <a:chOff x="0" y="0"/>
              <a:chExt cx="37914" cy="36250"/>
            </a:xfrm>
          </p:grpSpPr>
          <p:sp>
            <p:nvSpPr>
              <p:cNvPr id="80" name="Freeform 68"/>
              <p:cNvSpPr/>
              <p:nvPr>
                <p:custDataLst>
                  <p:tags r:id="rId33"/>
                </p:custDataLst>
              </p:nvPr>
            </p:nvSpPr>
            <p:spPr>
              <a:xfrm>
                <a:off x="0" y="0"/>
                <a:ext cx="37914" cy="36250"/>
              </a:xfrm>
              <a:custGeom>
                <a:avLst/>
                <a:gdLst/>
                <a:ahLst/>
                <a:cxnLst/>
                <a:rect l="l" t="t" r="r" b="b"/>
                <a:pathLst>
                  <a:path w="37914" h="36250">
                    <a:moveTo>
                      <a:pt x="0" y="0"/>
                    </a:moveTo>
                    <a:lnTo>
                      <a:pt x="37914" y="0"/>
                    </a:lnTo>
                    <a:lnTo>
                      <a:pt x="37914" y="36250"/>
                    </a:lnTo>
                    <a:lnTo>
                      <a:pt x="0" y="36250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81" name="TextBox 69"/>
              <p:cNvSpPr txBox="1"/>
              <p:nvPr/>
            </p:nvSpPr>
            <p:spPr>
              <a:xfrm>
                <a:off x="0" y="-28575"/>
                <a:ext cx="37914" cy="648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p>
                <a:pPr algn="ctr">
                  <a:lnSpc>
                    <a:spcPts val="2685"/>
                  </a:lnSpc>
                </a:pPr>
              </a:p>
            </p:txBody>
          </p:sp>
        </p:grpSp>
        <p:sp>
          <p:nvSpPr>
            <p:cNvPr id="87" name="TextBox 83"/>
            <p:cNvSpPr txBox="1"/>
            <p:nvPr>
              <p:custDataLst>
                <p:tags r:id="rId34"/>
              </p:custDataLst>
            </p:nvPr>
          </p:nvSpPr>
          <p:spPr>
            <a:xfrm>
              <a:off x="15458" y="7833"/>
              <a:ext cx="1597" cy="6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p>
              <a:pPr algn="ctr">
                <a:lnSpc>
                  <a:spcPts val="3170"/>
                </a:lnSpc>
              </a:pPr>
              <a:r>
                <a:rPr lang="zh-CN" altLang="en-US" sz="2265" b="1">
                  <a:solidFill>
                    <a:srgbClr val="000000"/>
                  </a:solidFill>
                  <a:latin typeface="思源黑体 Bold" panose="020B0800000000000000" charset="-122"/>
                  <a:ea typeface="思源黑体 Bold" panose="020B0800000000000000" charset="-122"/>
                  <a:cs typeface="思源黑体 Bold" panose="020B0800000000000000" charset="-122"/>
                  <a:sym typeface="思源黑体 Bold" panose="020B0800000000000000" charset="-122"/>
                </a:rPr>
                <a:t>酒店</a:t>
              </a:r>
              <a:endParaRPr lang="zh-CN" altLang="en-US" sz="2265" b="1">
                <a:solidFill>
                  <a:srgbClr val="000000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9525635" y="5372100"/>
            <a:ext cx="8454390" cy="1741170"/>
            <a:chOff x="14982" y="9500"/>
            <a:chExt cx="13314" cy="2742"/>
          </a:xfrm>
        </p:grpSpPr>
        <p:grpSp>
          <p:nvGrpSpPr>
            <p:cNvPr id="53" name="Group 27"/>
            <p:cNvGrpSpPr/>
            <p:nvPr>
              <p:custDataLst>
                <p:tags r:id="rId35"/>
              </p:custDataLst>
            </p:nvPr>
          </p:nvGrpSpPr>
          <p:grpSpPr>
            <a:xfrm rot="0">
              <a:off x="15120" y="9834"/>
              <a:ext cx="13056" cy="2270"/>
              <a:chOff x="0" y="0"/>
              <a:chExt cx="2010038" cy="310967"/>
            </a:xfrm>
          </p:grpSpPr>
          <p:sp>
            <p:nvSpPr>
              <p:cNvPr id="54" name="Freeform 28"/>
              <p:cNvSpPr/>
              <p:nvPr>
                <p:custDataLst>
                  <p:tags r:id="rId36"/>
                </p:custDataLst>
              </p:nvPr>
            </p:nvSpPr>
            <p:spPr>
              <a:xfrm>
                <a:off x="0" y="0"/>
                <a:ext cx="2010038" cy="310967"/>
              </a:xfrm>
              <a:custGeom>
                <a:avLst/>
                <a:gdLst/>
                <a:ahLst/>
                <a:cxnLst/>
                <a:rect l="l" t="t" r="r" b="b"/>
                <a:pathLst>
                  <a:path w="2010038" h="310967">
                    <a:moveTo>
                      <a:pt x="0" y="0"/>
                    </a:moveTo>
                    <a:lnTo>
                      <a:pt x="2010038" y="0"/>
                    </a:lnTo>
                    <a:lnTo>
                      <a:pt x="2010038" y="310967"/>
                    </a:lnTo>
                    <a:lnTo>
                      <a:pt x="0" y="310967"/>
                    </a:lnTo>
                    <a:close/>
                  </a:path>
                </a:pathLst>
              </a:custGeom>
              <a:solidFill>
                <a:srgbClr val="FDFF42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55" name="TextBox 29"/>
              <p:cNvSpPr txBox="1"/>
              <p:nvPr/>
            </p:nvSpPr>
            <p:spPr>
              <a:xfrm>
                <a:off x="0" y="-28575"/>
                <a:ext cx="2010038" cy="33954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p>
                <a:pPr algn="ctr">
                  <a:lnSpc>
                    <a:spcPts val="2685"/>
                  </a:lnSpc>
                </a:pPr>
              </a:p>
            </p:txBody>
          </p:sp>
        </p:grpSp>
        <p:grpSp>
          <p:nvGrpSpPr>
            <p:cNvPr id="56" name="Group 33"/>
            <p:cNvGrpSpPr/>
            <p:nvPr>
              <p:custDataLst>
                <p:tags r:id="rId37"/>
              </p:custDataLst>
            </p:nvPr>
          </p:nvGrpSpPr>
          <p:grpSpPr>
            <a:xfrm rot="0">
              <a:off x="15395" y="10115"/>
              <a:ext cx="1711" cy="1709"/>
              <a:chOff x="0" y="0"/>
              <a:chExt cx="234364" cy="234154"/>
            </a:xfrm>
          </p:grpSpPr>
          <p:sp>
            <p:nvSpPr>
              <p:cNvPr id="57" name="Freeform 34"/>
              <p:cNvSpPr/>
              <p:nvPr>
                <p:custDataLst>
                  <p:tags r:id="rId38"/>
                </p:custDataLst>
              </p:nvPr>
            </p:nvSpPr>
            <p:spPr>
              <a:xfrm>
                <a:off x="0" y="0"/>
                <a:ext cx="234364" cy="234154"/>
              </a:xfrm>
              <a:custGeom>
                <a:avLst/>
                <a:gdLst/>
                <a:ahLst/>
                <a:cxnLst/>
                <a:rect l="l" t="t" r="r" b="b"/>
                <a:pathLst>
                  <a:path w="234364" h="234154">
                    <a:moveTo>
                      <a:pt x="0" y="0"/>
                    </a:moveTo>
                    <a:lnTo>
                      <a:pt x="234364" y="0"/>
                    </a:lnTo>
                    <a:lnTo>
                      <a:pt x="234364" y="234154"/>
                    </a:lnTo>
                    <a:lnTo>
                      <a:pt x="0" y="234154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58" name="TextBox 35"/>
              <p:cNvSpPr txBox="1"/>
              <p:nvPr/>
            </p:nvSpPr>
            <p:spPr>
              <a:xfrm>
                <a:off x="0" y="-28575"/>
                <a:ext cx="234364" cy="2627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p>
                <a:pPr algn="ctr">
                  <a:lnSpc>
                    <a:spcPts val="2685"/>
                  </a:lnSpc>
                </a:pPr>
              </a:p>
            </p:txBody>
          </p:sp>
        </p:grpSp>
        <p:grpSp>
          <p:nvGrpSpPr>
            <p:cNvPr id="64" name="Group 46"/>
            <p:cNvGrpSpPr/>
            <p:nvPr>
              <p:custDataLst>
                <p:tags r:id="rId39"/>
              </p:custDataLst>
            </p:nvPr>
          </p:nvGrpSpPr>
          <p:grpSpPr>
            <a:xfrm rot="0">
              <a:off x="14982" y="9709"/>
              <a:ext cx="277" cy="265"/>
              <a:chOff x="0" y="0"/>
              <a:chExt cx="37914" cy="36250"/>
            </a:xfrm>
          </p:grpSpPr>
          <p:sp>
            <p:nvSpPr>
              <p:cNvPr id="65" name="Freeform 47"/>
              <p:cNvSpPr/>
              <p:nvPr>
                <p:custDataLst>
                  <p:tags r:id="rId40"/>
                </p:custDataLst>
              </p:nvPr>
            </p:nvSpPr>
            <p:spPr>
              <a:xfrm>
                <a:off x="0" y="0"/>
                <a:ext cx="37914" cy="36250"/>
              </a:xfrm>
              <a:custGeom>
                <a:avLst/>
                <a:gdLst/>
                <a:ahLst/>
                <a:cxnLst/>
                <a:rect l="l" t="t" r="r" b="b"/>
                <a:pathLst>
                  <a:path w="37914" h="36250">
                    <a:moveTo>
                      <a:pt x="0" y="0"/>
                    </a:moveTo>
                    <a:lnTo>
                      <a:pt x="37914" y="0"/>
                    </a:lnTo>
                    <a:lnTo>
                      <a:pt x="37914" y="36250"/>
                    </a:lnTo>
                    <a:lnTo>
                      <a:pt x="0" y="36250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66" name="TextBox 48"/>
              <p:cNvSpPr txBox="1"/>
              <p:nvPr/>
            </p:nvSpPr>
            <p:spPr>
              <a:xfrm>
                <a:off x="0" y="-28575"/>
                <a:ext cx="37914" cy="648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p>
                <a:pPr algn="ctr">
                  <a:lnSpc>
                    <a:spcPts val="2685"/>
                  </a:lnSpc>
                </a:pPr>
              </a:p>
            </p:txBody>
          </p:sp>
        </p:grpSp>
        <p:grpSp>
          <p:nvGrpSpPr>
            <p:cNvPr id="70" name="Group 52"/>
            <p:cNvGrpSpPr/>
            <p:nvPr>
              <p:custDataLst>
                <p:tags r:id="rId41"/>
              </p:custDataLst>
            </p:nvPr>
          </p:nvGrpSpPr>
          <p:grpSpPr>
            <a:xfrm rot="0">
              <a:off x="28020" y="9500"/>
              <a:ext cx="277" cy="473"/>
              <a:chOff x="0" y="-28575"/>
              <a:chExt cx="37914" cy="64825"/>
            </a:xfrm>
          </p:grpSpPr>
          <p:sp>
            <p:nvSpPr>
              <p:cNvPr id="71" name="Freeform 53"/>
              <p:cNvSpPr/>
              <p:nvPr>
                <p:custDataLst>
                  <p:tags r:id="rId42"/>
                </p:custDataLst>
              </p:nvPr>
            </p:nvSpPr>
            <p:spPr>
              <a:xfrm>
                <a:off x="0" y="0"/>
                <a:ext cx="37914" cy="36250"/>
              </a:xfrm>
              <a:custGeom>
                <a:avLst/>
                <a:gdLst/>
                <a:ahLst/>
                <a:cxnLst/>
                <a:rect l="l" t="t" r="r" b="b"/>
                <a:pathLst>
                  <a:path w="37914" h="36250">
                    <a:moveTo>
                      <a:pt x="0" y="0"/>
                    </a:moveTo>
                    <a:lnTo>
                      <a:pt x="37914" y="0"/>
                    </a:lnTo>
                    <a:lnTo>
                      <a:pt x="37914" y="36250"/>
                    </a:lnTo>
                    <a:lnTo>
                      <a:pt x="0" y="36250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72" name="TextBox 54"/>
              <p:cNvSpPr txBox="1"/>
              <p:nvPr/>
            </p:nvSpPr>
            <p:spPr>
              <a:xfrm>
                <a:off x="0" y="-28575"/>
                <a:ext cx="37914" cy="648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p>
                <a:pPr algn="ctr">
                  <a:lnSpc>
                    <a:spcPts val="2685"/>
                  </a:lnSpc>
                </a:pPr>
              </a:p>
            </p:txBody>
          </p:sp>
        </p:grpSp>
        <p:grpSp>
          <p:nvGrpSpPr>
            <p:cNvPr id="76" name="Group 64"/>
            <p:cNvGrpSpPr/>
            <p:nvPr>
              <p:custDataLst>
                <p:tags r:id="rId43"/>
              </p:custDataLst>
            </p:nvPr>
          </p:nvGrpSpPr>
          <p:grpSpPr>
            <a:xfrm rot="0">
              <a:off x="14982" y="11978"/>
              <a:ext cx="277" cy="265"/>
              <a:chOff x="0" y="0"/>
              <a:chExt cx="37914" cy="36250"/>
            </a:xfrm>
          </p:grpSpPr>
          <p:sp>
            <p:nvSpPr>
              <p:cNvPr id="77" name="Freeform 65"/>
              <p:cNvSpPr/>
              <p:nvPr>
                <p:custDataLst>
                  <p:tags r:id="rId44"/>
                </p:custDataLst>
              </p:nvPr>
            </p:nvSpPr>
            <p:spPr>
              <a:xfrm>
                <a:off x="0" y="0"/>
                <a:ext cx="37914" cy="36250"/>
              </a:xfrm>
              <a:custGeom>
                <a:avLst/>
                <a:gdLst/>
                <a:ahLst/>
                <a:cxnLst/>
                <a:rect l="l" t="t" r="r" b="b"/>
                <a:pathLst>
                  <a:path w="37914" h="36250">
                    <a:moveTo>
                      <a:pt x="0" y="0"/>
                    </a:moveTo>
                    <a:lnTo>
                      <a:pt x="37914" y="0"/>
                    </a:lnTo>
                    <a:lnTo>
                      <a:pt x="37914" y="36250"/>
                    </a:lnTo>
                    <a:lnTo>
                      <a:pt x="0" y="36250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78" name="TextBox 66"/>
              <p:cNvSpPr txBox="1"/>
              <p:nvPr/>
            </p:nvSpPr>
            <p:spPr>
              <a:xfrm>
                <a:off x="0" y="-28575"/>
                <a:ext cx="37914" cy="648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p>
                <a:pPr algn="ctr">
                  <a:lnSpc>
                    <a:spcPts val="2685"/>
                  </a:lnSpc>
                </a:pPr>
              </a:p>
            </p:txBody>
          </p:sp>
        </p:grpSp>
        <p:grpSp>
          <p:nvGrpSpPr>
            <p:cNvPr id="82" name="Group 70"/>
            <p:cNvGrpSpPr/>
            <p:nvPr>
              <p:custDataLst>
                <p:tags r:id="rId45"/>
              </p:custDataLst>
            </p:nvPr>
          </p:nvGrpSpPr>
          <p:grpSpPr>
            <a:xfrm rot="0">
              <a:off x="28020" y="11978"/>
              <a:ext cx="277" cy="265"/>
              <a:chOff x="0" y="0"/>
              <a:chExt cx="37914" cy="36250"/>
            </a:xfrm>
          </p:grpSpPr>
          <p:sp>
            <p:nvSpPr>
              <p:cNvPr id="83" name="Freeform 71"/>
              <p:cNvSpPr/>
              <p:nvPr>
                <p:custDataLst>
                  <p:tags r:id="rId46"/>
                </p:custDataLst>
              </p:nvPr>
            </p:nvSpPr>
            <p:spPr>
              <a:xfrm>
                <a:off x="0" y="0"/>
                <a:ext cx="37914" cy="36250"/>
              </a:xfrm>
              <a:custGeom>
                <a:avLst/>
                <a:gdLst/>
                <a:ahLst/>
                <a:cxnLst/>
                <a:rect l="l" t="t" r="r" b="b"/>
                <a:pathLst>
                  <a:path w="37914" h="36250">
                    <a:moveTo>
                      <a:pt x="0" y="0"/>
                    </a:moveTo>
                    <a:lnTo>
                      <a:pt x="37914" y="0"/>
                    </a:lnTo>
                    <a:lnTo>
                      <a:pt x="37914" y="36250"/>
                    </a:lnTo>
                    <a:lnTo>
                      <a:pt x="0" y="36250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84" name="TextBox 72"/>
              <p:cNvSpPr txBox="1"/>
              <p:nvPr/>
            </p:nvSpPr>
            <p:spPr>
              <a:xfrm>
                <a:off x="0" y="-28575"/>
                <a:ext cx="37914" cy="648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p>
                <a:pPr algn="ctr">
                  <a:lnSpc>
                    <a:spcPts val="2685"/>
                  </a:lnSpc>
                </a:pPr>
              </a:p>
            </p:txBody>
          </p:sp>
        </p:grpSp>
        <p:sp>
          <p:nvSpPr>
            <p:cNvPr id="85" name="TextBox 79"/>
            <p:cNvSpPr txBox="1"/>
            <p:nvPr>
              <p:custDataLst>
                <p:tags r:id="rId47"/>
              </p:custDataLst>
            </p:nvPr>
          </p:nvSpPr>
          <p:spPr>
            <a:xfrm>
              <a:off x="17671" y="10620"/>
              <a:ext cx="10506" cy="59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p>
              <a:pPr marL="342900" indent="-342900" algn="just">
                <a:lnSpc>
                  <a:spcPts val="2925"/>
                </a:lnSpc>
                <a:buFont typeface="Arial" panose="020B0604020202020204" pitchFamily="34" charset="0"/>
                <a:buChar char="•"/>
              </a:pPr>
              <a:r>
                <a:rPr lang="zh-CN" altLang="en-US" sz="2400">
                  <a:solidFill>
                    <a:srgbClr val="000000"/>
                  </a:solidFill>
                  <a:latin typeface="思源黑体" panose="020B0800000000000000" charset="-122"/>
                  <a:ea typeface="思源黑体" panose="020B0800000000000000" charset="-122"/>
                  <a:cs typeface="思源黑体" panose="020B0800000000000000" charset="-122"/>
                  <a:sym typeface="思源黑体" panose="020B0800000000000000" charset="-122"/>
                </a:rPr>
                <a:t>对打卡情况进行统计，并可生成海报进行分享</a:t>
              </a:r>
              <a:endParaRPr lang="zh-CN" altLang="en-US" sz="2400">
                <a:solidFill>
                  <a:srgbClr val="000000"/>
                </a:solidFill>
                <a:latin typeface="思源黑体" panose="020B0800000000000000" charset="-122"/>
                <a:ea typeface="思源黑体" panose="020B0800000000000000" charset="-122"/>
                <a:cs typeface="思源黑体" panose="020B0800000000000000" charset="-122"/>
                <a:sym typeface="思源黑体" panose="020B0800000000000000" charset="-122"/>
              </a:endParaRPr>
            </a:p>
          </p:txBody>
        </p:sp>
        <p:sp>
          <p:nvSpPr>
            <p:cNvPr id="88" name="TextBox 84"/>
            <p:cNvSpPr txBox="1"/>
            <p:nvPr>
              <p:custDataLst>
                <p:tags r:id="rId48"/>
              </p:custDataLst>
            </p:nvPr>
          </p:nvSpPr>
          <p:spPr>
            <a:xfrm>
              <a:off x="15458" y="10638"/>
              <a:ext cx="1597" cy="6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p>
              <a:pPr algn="ctr">
                <a:lnSpc>
                  <a:spcPts val="3170"/>
                </a:lnSpc>
              </a:pPr>
              <a:r>
                <a:rPr lang="zh-CN" altLang="en-US" sz="2265" b="1">
                  <a:solidFill>
                    <a:srgbClr val="000000"/>
                  </a:solidFill>
                  <a:latin typeface="思源黑体 Bold" panose="020B0800000000000000" charset="-122"/>
                  <a:ea typeface="思源黑体 Bold" panose="020B0800000000000000" charset="-122"/>
                  <a:cs typeface="思源黑体 Bold" panose="020B0800000000000000" charset="-122"/>
                  <a:sym typeface="思源黑体 Bold" panose="020B0800000000000000" charset="-122"/>
                </a:rPr>
                <a:t>管理</a:t>
              </a:r>
              <a:endParaRPr lang="zh-CN" altLang="en-US" sz="2265" b="1">
                <a:solidFill>
                  <a:srgbClr val="000000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endParaRP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49"/>
          <a:stretch>
            <a:fillRect/>
          </a:stretch>
        </p:blipFill>
        <p:spPr>
          <a:xfrm>
            <a:off x="0" y="1376045"/>
            <a:ext cx="3862070" cy="831659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0"/>
          <a:stretch>
            <a:fillRect/>
          </a:stretch>
        </p:blipFill>
        <p:spPr>
          <a:xfrm>
            <a:off x="3862070" y="-8529955"/>
            <a:ext cx="3863340" cy="831977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1"/>
          <a:stretch>
            <a:fillRect/>
          </a:stretch>
        </p:blipFill>
        <p:spPr>
          <a:xfrm>
            <a:off x="3810000" y="1351915"/>
            <a:ext cx="3876675" cy="8340090"/>
          </a:xfrm>
          <a:prstGeom prst="rect">
            <a:avLst/>
          </a:prstGeom>
        </p:spPr>
      </p:pic>
      <p:grpSp>
        <p:nvGrpSpPr>
          <p:cNvPr id="31" name="组合 30"/>
          <p:cNvGrpSpPr/>
          <p:nvPr>
            <p:custDataLst>
              <p:tags r:id="rId52"/>
            </p:custDataLst>
          </p:nvPr>
        </p:nvGrpSpPr>
        <p:grpSpPr>
          <a:xfrm>
            <a:off x="9513570" y="7249160"/>
            <a:ext cx="8455025" cy="1609725"/>
            <a:chOff x="14982" y="6949"/>
            <a:chExt cx="13315" cy="2535"/>
          </a:xfrm>
        </p:grpSpPr>
        <p:grpSp>
          <p:nvGrpSpPr>
            <p:cNvPr id="32" name="Group 21"/>
            <p:cNvGrpSpPr/>
            <p:nvPr>
              <p:custDataLst>
                <p:tags r:id="rId53"/>
              </p:custDataLst>
            </p:nvPr>
          </p:nvGrpSpPr>
          <p:grpSpPr>
            <a:xfrm rot="0">
              <a:off x="15120" y="7082"/>
              <a:ext cx="13057" cy="2270"/>
              <a:chOff x="0" y="0"/>
              <a:chExt cx="1788876" cy="310967"/>
            </a:xfrm>
          </p:grpSpPr>
          <p:sp>
            <p:nvSpPr>
              <p:cNvPr id="33" name="Freeform 22"/>
              <p:cNvSpPr/>
              <p:nvPr>
                <p:custDataLst>
                  <p:tags r:id="rId54"/>
                </p:custDataLst>
              </p:nvPr>
            </p:nvSpPr>
            <p:spPr>
              <a:xfrm>
                <a:off x="0" y="0"/>
                <a:ext cx="1788876" cy="310967"/>
              </a:xfrm>
              <a:custGeom>
                <a:avLst/>
                <a:gdLst/>
                <a:ahLst/>
                <a:cxnLst/>
                <a:rect l="l" t="t" r="r" b="b"/>
                <a:pathLst>
                  <a:path w="1788876" h="310967">
                    <a:moveTo>
                      <a:pt x="0" y="0"/>
                    </a:moveTo>
                    <a:lnTo>
                      <a:pt x="1788876" y="0"/>
                    </a:lnTo>
                    <a:lnTo>
                      <a:pt x="1788876" y="310967"/>
                    </a:lnTo>
                    <a:lnTo>
                      <a:pt x="0" y="310967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34" name="TextBox 23"/>
              <p:cNvSpPr txBox="1"/>
              <p:nvPr/>
            </p:nvSpPr>
            <p:spPr>
              <a:xfrm>
                <a:off x="0" y="-28575"/>
                <a:ext cx="1788876" cy="33954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p>
                <a:pPr algn="ctr">
                  <a:lnSpc>
                    <a:spcPts val="2685"/>
                  </a:lnSpc>
                </a:pPr>
              </a:p>
            </p:txBody>
          </p:sp>
        </p:grpSp>
        <p:grpSp>
          <p:nvGrpSpPr>
            <p:cNvPr id="35" name="Group 24"/>
            <p:cNvGrpSpPr/>
            <p:nvPr>
              <p:custDataLst>
                <p:tags r:id="rId55"/>
              </p:custDataLst>
            </p:nvPr>
          </p:nvGrpSpPr>
          <p:grpSpPr>
            <a:xfrm rot="0">
              <a:off x="15395" y="7362"/>
              <a:ext cx="1711" cy="1709"/>
              <a:chOff x="0" y="0"/>
              <a:chExt cx="234364" cy="234154"/>
            </a:xfrm>
          </p:grpSpPr>
          <p:sp>
            <p:nvSpPr>
              <p:cNvPr id="37" name="Freeform 25"/>
              <p:cNvSpPr/>
              <p:nvPr>
                <p:custDataLst>
                  <p:tags r:id="rId56"/>
                </p:custDataLst>
              </p:nvPr>
            </p:nvSpPr>
            <p:spPr>
              <a:xfrm>
                <a:off x="0" y="0"/>
                <a:ext cx="234364" cy="234154"/>
              </a:xfrm>
              <a:custGeom>
                <a:avLst/>
                <a:gdLst/>
                <a:ahLst/>
                <a:cxnLst/>
                <a:rect l="l" t="t" r="r" b="b"/>
                <a:pathLst>
                  <a:path w="234364" h="234154">
                    <a:moveTo>
                      <a:pt x="0" y="0"/>
                    </a:moveTo>
                    <a:lnTo>
                      <a:pt x="234364" y="0"/>
                    </a:lnTo>
                    <a:lnTo>
                      <a:pt x="234364" y="234154"/>
                    </a:lnTo>
                    <a:lnTo>
                      <a:pt x="0" y="234154"/>
                    </a:lnTo>
                    <a:close/>
                  </a:path>
                </a:pathLst>
              </a:custGeom>
              <a:solidFill>
                <a:srgbClr val="5DFB3C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38" name="TextBox 26"/>
              <p:cNvSpPr txBox="1"/>
              <p:nvPr/>
            </p:nvSpPr>
            <p:spPr>
              <a:xfrm>
                <a:off x="0" y="-28575"/>
                <a:ext cx="234364" cy="2627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p>
                <a:pPr algn="ctr">
                  <a:lnSpc>
                    <a:spcPts val="2685"/>
                  </a:lnSpc>
                </a:pPr>
              </a:p>
            </p:txBody>
          </p:sp>
        </p:grpSp>
        <p:sp>
          <p:nvSpPr>
            <p:cNvPr id="39" name="TextBox 42"/>
            <p:cNvSpPr txBox="1"/>
            <p:nvPr>
              <p:custDataLst>
                <p:tags r:id="rId57"/>
              </p:custDataLst>
            </p:nvPr>
          </p:nvSpPr>
          <p:spPr>
            <a:xfrm>
              <a:off x="17560" y="7626"/>
              <a:ext cx="10206" cy="11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p>
              <a:pPr marL="342900" indent="-342900" algn="just">
                <a:lnSpc>
                  <a:spcPts val="2925"/>
                </a:lnSpc>
                <a:buFont typeface="Arial" panose="020B0604020202020204" pitchFamily="34" charset="0"/>
                <a:buChar char="•"/>
              </a:pPr>
              <a:r>
                <a:rPr lang="zh-CN" altLang="en-US" sz="2400">
                  <a:solidFill>
                    <a:srgbClr val="000000"/>
                  </a:solidFill>
                  <a:latin typeface="思源黑体" panose="020B0800000000000000" charset="-122"/>
                  <a:ea typeface="思源黑体" panose="020B0800000000000000" charset="-122"/>
                  <a:cs typeface="思源黑体" panose="020B0800000000000000" charset="-122"/>
                  <a:sym typeface="思源黑体" panose="020B0800000000000000" charset="-122"/>
                </a:rPr>
                <a:t>基础地图功能，可按照到达顺序输入多个地点，在</a:t>
              </a:r>
              <a:r>
                <a:rPr lang="zh-CN" altLang="en-US" sz="2400">
                  <a:solidFill>
                    <a:srgbClr val="000000"/>
                  </a:solidFill>
                  <a:latin typeface="思源黑体" panose="020B0800000000000000" charset="-122"/>
                  <a:ea typeface="思源黑体" panose="020B0800000000000000" charset="-122"/>
                  <a:cs typeface="思源黑体" panose="020B0800000000000000" charset="-122"/>
                  <a:sym typeface="思源黑体" panose="020B0800000000000000" charset="-122"/>
                </a:rPr>
                <a:t>地图上显示</a:t>
              </a:r>
              <a:r>
                <a:rPr lang="zh-CN" altLang="en-US" sz="2400">
                  <a:solidFill>
                    <a:srgbClr val="000000"/>
                  </a:solidFill>
                  <a:latin typeface="思源黑体" panose="020B0800000000000000" charset="-122"/>
                  <a:ea typeface="思源黑体" panose="020B0800000000000000" charset="-122"/>
                  <a:cs typeface="思源黑体" panose="020B0800000000000000" charset="-122"/>
                  <a:sym typeface="思源黑体" panose="020B0800000000000000" charset="-122"/>
                </a:rPr>
                <a:t>路线</a:t>
              </a:r>
              <a:endParaRPr lang="zh-CN" altLang="en-US" sz="2400">
                <a:solidFill>
                  <a:srgbClr val="000000"/>
                </a:solidFill>
                <a:latin typeface="思源黑体" panose="020B0800000000000000" charset="-122"/>
                <a:ea typeface="思源黑体" panose="020B0800000000000000" charset="-122"/>
                <a:cs typeface="思源黑体" panose="020B0800000000000000" charset="-122"/>
                <a:sym typeface="思源黑体" panose="020B0800000000000000" charset="-122"/>
              </a:endParaRPr>
            </a:p>
          </p:txBody>
        </p:sp>
        <p:grpSp>
          <p:nvGrpSpPr>
            <p:cNvPr id="41" name="Group 43"/>
            <p:cNvGrpSpPr/>
            <p:nvPr>
              <p:custDataLst>
                <p:tags r:id="rId58"/>
              </p:custDataLst>
            </p:nvPr>
          </p:nvGrpSpPr>
          <p:grpSpPr>
            <a:xfrm rot="0">
              <a:off x="14982" y="6949"/>
              <a:ext cx="277" cy="265"/>
              <a:chOff x="0" y="0"/>
              <a:chExt cx="37914" cy="36250"/>
            </a:xfrm>
          </p:grpSpPr>
          <p:sp>
            <p:nvSpPr>
              <p:cNvPr id="43" name="Freeform 44"/>
              <p:cNvSpPr/>
              <p:nvPr>
                <p:custDataLst>
                  <p:tags r:id="rId59"/>
                </p:custDataLst>
              </p:nvPr>
            </p:nvSpPr>
            <p:spPr>
              <a:xfrm>
                <a:off x="0" y="0"/>
                <a:ext cx="37914" cy="36250"/>
              </a:xfrm>
              <a:custGeom>
                <a:avLst/>
                <a:gdLst/>
                <a:ahLst/>
                <a:cxnLst/>
                <a:rect l="l" t="t" r="r" b="b"/>
                <a:pathLst>
                  <a:path w="37914" h="36250">
                    <a:moveTo>
                      <a:pt x="0" y="0"/>
                    </a:moveTo>
                    <a:lnTo>
                      <a:pt x="37914" y="0"/>
                    </a:lnTo>
                    <a:lnTo>
                      <a:pt x="37914" y="36250"/>
                    </a:lnTo>
                    <a:lnTo>
                      <a:pt x="0" y="36250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44" name="TextBox 45"/>
              <p:cNvSpPr txBox="1"/>
              <p:nvPr/>
            </p:nvSpPr>
            <p:spPr>
              <a:xfrm>
                <a:off x="0" y="-28575"/>
                <a:ext cx="37914" cy="648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p>
                <a:pPr algn="ctr">
                  <a:lnSpc>
                    <a:spcPts val="2685"/>
                  </a:lnSpc>
                </a:pPr>
              </a:p>
            </p:txBody>
          </p:sp>
        </p:grpSp>
        <p:grpSp>
          <p:nvGrpSpPr>
            <p:cNvPr id="45" name="Group 49"/>
            <p:cNvGrpSpPr/>
            <p:nvPr>
              <p:custDataLst>
                <p:tags r:id="rId60"/>
              </p:custDataLst>
            </p:nvPr>
          </p:nvGrpSpPr>
          <p:grpSpPr>
            <a:xfrm rot="0">
              <a:off x="28020" y="6949"/>
              <a:ext cx="277" cy="265"/>
              <a:chOff x="0" y="0"/>
              <a:chExt cx="37914" cy="36250"/>
            </a:xfrm>
          </p:grpSpPr>
          <p:sp>
            <p:nvSpPr>
              <p:cNvPr id="46" name="Freeform 50"/>
              <p:cNvSpPr/>
              <p:nvPr>
                <p:custDataLst>
                  <p:tags r:id="rId61"/>
                </p:custDataLst>
              </p:nvPr>
            </p:nvSpPr>
            <p:spPr>
              <a:xfrm>
                <a:off x="0" y="0"/>
                <a:ext cx="37914" cy="36250"/>
              </a:xfrm>
              <a:custGeom>
                <a:avLst/>
                <a:gdLst/>
                <a:ahLst/>
                <a:cxnLst/>
                <a:rect l="l" t="t" r="r" b="b"/>
                <a:pathLst>
                  <a:path w="37914" h="36250">
                    <a:moveTo>
                      <a:pt x="0" y="0"/>
                    </a:moveTo>
                    <a:lnTo>
                      <a:pt x="37914" y="0"/>
                    </a:lnTo>
                    <a:lnTo>
                      <a:pt x="37914" y="36250"/>
                    </a:lnTo>
                    <a:lnTo>
                      <a:pt x="0" y="36250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47" name="TextBox 51"/>
              <p:cNvSpPr txBox="1"/>
              <p:nvPr/>
            </p:nvSpPr>
            <p:spPr>
              <a:xfrm>
                <a:off x="0" y="-28575"/>
                <a:ext cx="37914" cy="648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p>
                <a:pPr algn="ctr">
                  <a:lnSpc>
                    <a:spcPts val="2685"/>
                  </a:lnSpc>
                </a:pPr>
              </a:p>
            </p:txBody>
          </p:sp>
        </p:grpSp>
        <p:grpSp>
          <p:nvGrpSpPr>
            <p:cNvPr id="48" name="Group 61"/>
            <p:cNvGrpSpPr/>
            <p:nvPr>
              <p:custDataLst>
                <p:tags r:id="rId62"/>
              </p:custDataLst>
            </p:nvPr>
          </p:nvGrpSpPr>
          <p:grpSpPr>
            <a:xfrm rot="0">
              <a:off x="14982" y="9219"/>
              <a:ext cx="277" cy="265"/>
              <a:chOff x="0" y="0"/>
              <a:chExt cx="37914" cy="36250"/>
            </a:xfrm>
          </p:grpSpPr>
          <p:sp>
            <p:nvSpPr>
              <p:cNvPr id="92" name="Freeform 62"/>
              <p:cNvSpPr/>
              <p:nvPr>
                <p:custDataLst>
                  <p:tags r:id="rId63"/>
                </p:custDataLst>
              </p:nvPr>
            </p:nvSpPr>
            <p:spPr>
              <a:xfrm>
                <a:off x="0" y="0"/>
                <a:ext cx="37914" cy="36250"/>
              </a:xfrm>
              <a:custGeom>
                <a:avLst/>
                <a:gdLst/>
                <a:ahLst/>
                <a:cxnLst/>
                <a:rect l="l" t="t" r="r" b="b"/>
                <a:pathLst>
                  <a:path w="37914" h="36250">
                    <a:moveTo>
                      <a:pt x="0" y="0"/>
                    </a:moveTo>
                    <a:lnTo>
                      <a:pt x="37914" y="0"/>
                    </a:lnTo>
                    <a:lnTo>
                      <a:pt x="37914" y="36250"/>
                    </a:lnTo>
                    <a:lnTo>
                      <a:pt x="0" y="36250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93" name="TextBox 63"/>
              <p:cNvSpPr txBox="1"/>
              <p:nvPr/>
            </p:nvSpPr>
            <p:spPr>
              <a:xfrm>
                <a:off x="0" y="-28575"/>
                <a:ext cx="37914" cy="648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p>
                <a:pPr algn="ctr">
                  <a:lnSpc>
                    <a:spcPts val="2685"/>
                  </a:lnSpc>
                </a:pPr>
              </a:p>
            </p:txBody>
          </p:sp>
        </p:grpSp>
        <p:grpSp>
          <p:nvGrpSpPr>
            <p:cNvPr id="94" name="Group 67"/>
            <p:cNvGrpSpPr/>
            <p:nvPr>
              <p:custDataLst>
                <p:tags r:id="rId64"/>
              </p:custDataLst>
            </p:nvPr>
          </p:nvGrpSpPr>
          <p:grpSpPr>
            <a:xfrm rot="0">
              <a:off x="28020" y="9219"/>
              <a:ext cx="277" cy="265"/>
              <a:chOff x="0" y="0"/>
              <a:chExt cx="37914" cy="36250"/>
            </a:xfrm>
          </p:grpSpPr>
          <p:sp>
            <p:nvSpPr>
              <p:cNvPr id="95" name="Freeform 68"/>
              <p:cNvSpPr/>
              <p:nvPr>
                <p:custDataLst>
                  <p:tags r:id="rId65"/>
                </p:custDataLst>
              </p:nvPr>
            </p:nvSpPr>
            <p:spPr>
              <a:xfrm>
                <a:off x="0" y="0"/>
                <a:ext cx="37914" cy="36250"/>
              </a:xfrm>
              <a:custGeom>
                <a:avLst/>
                <a:gdLst/>
                <a:ahLst/>
                <a:cxnLst/>
                <a:rect l="l" t="t" r="r" b="b"/>
                <a:pathLst>
                  <a:path w="37914" h="36250">
                    <a:moveTo>
                      <a:pt x="0" y="0"/>
                    </a:moveTo>
                    <a:lnTo>
                      <a:pt x="37914" y="0"/>
                    </a:lnTo>
                    <a:lnTo>
                      <a:pt x="37914" y="36250"/>
                    </a:lnTo>
                    <a:lnTo>
                      <a:pt x="0" y="36250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96" name="TextBox 69"/>
              <p:cNvSpPr txBox="1"/>
              <p:nvPr/>
            </p:nvSpPr>
            <p:spPr>
              <a:xfrm>
                <a:off x="0" y="-28575"/>
                <a:ext cx="37914" cy="648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p>
                <a:pPr algn="ctr">
                  <a:lnSpc>
                    <a:spcPts val="2685"/>
                  </a:lnSpc>
                </a:pPr>
              </a:p>
            </p:txBody>
          </p:sp>
        </p:grpSp>
        <p:sp>
          <p:nvSpPr>
            <p:cNvPr id="97" name="TextBox 83"/>
            <p:cNvSpPr txBox="1"/>
            <p:nvPr>
              <p:custDataLst>
                <p:tags r:id="rId66"/>
              </p:custDataLst>
            </p:nvPr>
          </p:nvSpPr>
          <p:spPr>
            <a:xfrm>
              <a:off x="15458" y="7833"/>
              <a:ext cx="1597" cy="6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p>
              <a:pPr algn="ctr">
                <a:lnSpc>
                  <a:spcPts val="3170"/>
                </a:lnSpc>
              </a:pPr>
              <a:r>
                <a:rPr lang="zh-CN" altLang="en-US" sz="2265" b="1">
                  <a:solidFill>
                    <a:srgbClr val="000000"/>
                  </a:solidFill>
                  <a:latin typeface="思源黑体 Bold" panose="020B0800000000000000" charset="-122"/>
                  <a:ea typeface="思源黑体 Bold" panose="020B0800000000000000" charset="-122"/>
                  <a:cs typeface="思源黑体 Bold" panose="020B0800000000000000" charset="-122"/>
                  <a:sym typeface="思源黑体 Bold" panose="020B0800000000000000" charset="-122"/>
                </a:rPr>
                <a:t>路线</a:t>
              </a:r>
              <a:endParaRPr lang="zh-CN" altLang="en-US" sz="2265" b="1">
                <a:solidFill>
                  <a:srgbClr val="000000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endParaRPr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67"/>
          <a:stretch>
            <a:fillRect/>
          </a:stretch>
        </p:blipFill>
        <p:spPr>
          <a:xfrm>
            <a:off x="3810000" y="10325100"/>
            <a:ext cx="3901440" cy="84061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96DAFE">
                <a:alpha val="100000"/>
              </a:srgbClr>
            </a:gs>
            <a:gs pos="50000">
              <a:srgbClr val="FFFFFF">
                <a:alpha val="100000"/>
              </a:srgbClr>
            </a:gs>
            <a:gs pos="100000">
              <a:srgbClr val="FAFC9D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oup 3"/>
          <p:cNvGrpSpPr/>
          <p:nvPr/>
        </p:nvGrpSpPr>
        <p:grpSpPr>
          <a:xfrm rot="0">
            <a:off x="1459865" y="1376045"/>
            <a:ext cx="17358995" cy="8319135"/>
            <a:chOff x="0" y="-28582"/>
            <a:chExt cx="2324313" cy="1171760"/>
          </a:xfrm>
        </p:grpSpPr>
        <p:sp>
          <p:nvSpPr>
            <p:cNvPr id="90" name="Freeform 4"/>
            <p:cNvSpPr/>
            <p:nvPr/>
          </p:nvSpPr>
          <p:spPr>
            <a:xfrm>
              <a:off x="0" y="0"/>
              <a:ext cx="2223704" cy="1138038"/>
            </a:xfrm>
            <a:custGeom>
              <a:avLst/>
              <a:gdLst/>
              <a:ahLst/>
              <a:cxnLst/>
              <a:rect l="l" t="t" r="r" b="b"/>
              <a:pathLst>
                <a:path w="2223704" h="1138038">
                  <a:moveTo>
                    <a:pt x="0" y="0"/>
                  </a:moveTo>
                  <a:lnTo>
                    <a:pt x="2223704" y="0"/>
                  </a:lnTo>
                  <a:lnTo>
                    <a:pt x="2223704" y="1138038"/>
                  </a:lnTo>
                  <a:lnTo>
                    <a:pt x="0" y="1138038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91" name="TextBox 5"/>
            <p:cNvSpPr txBox="1"/>
            <p:nvPr/>
          </p:nvSpPr>
          <p:spPr>
            <a:xfrm>
              <a:off x="0" y="-28582"/>
              <a:ext cx="2324313" cy="1171760"/>
            </a:xfrm>
            <a:prstGeom prst="rect">
              <a:avLst/>
            </a:prstGeom>
          </p:spPr>
          <p:txBody>
            <a:bodyPr lIns="50800" tIns="50800" rIns="50800" bIns="50800" rtlCol="0" anchor="ctr"/>
            <a:p>
              <a:pPr algn="ctr">
                <a:lnSpc>
                  <a:spcPts val="2685"/>
                </a:lnSpc>
              </a:pPr>
            </a:p>
          </p:txBody>
        </p:sp>
      </p:grpSp>
      <p:sp>
        <p:nvSpPr>
          <p:cNvPr id="2" name="Freeform 2"/>
          <p:cNvSpPr/>
          <p:nvPr/>
        </p:nvSpPr>
        <p:spPr>
          <a:xfrm>
            <a:off x="-45176" y="8764379"/>
            <a:ext cx="18333176" cy="1522621"/>
          </a:xfrm>
          <a:custGeom>
            <a:avLst/>
            <a:gdLst/>
            <a:ahLst/>
            <a:cxnLst/>
            <a:rect l="l" t="t" r="r" b="b"/>
            <a:pathLst>
              <a:path w="18333176" h="1522621">
                <a:moveTo>
                  <a:pt x="0" y="0"/>
                </a:moveTo>
                <a:lnTo>
                  <a:pt x="18333176" y="0"/>
                </a:lnTo>
                <a:lnTo>
                  <a:pt x="18333176" y="1522621"/>
                </a:lnTo>
                <a:lnTo>
                  <a:pt x="0" y="1522621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29" name="TextBox 4"/>
          <p:cNvSpPr txBox="1"/>
          <p:nvPr/>
        </p:nvSpPr>
        <p:spPr>
          <a:xfrm>
            <a:off x="15392400" y="-152400"/>
            <a:ext cx="2830830" cy="150431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p>
            <a:pPr marL="0" lvl="0" indent="0" algn="l">
              <a:lnSpc>
                <a:spcPts val="13860"/>
              </a:lnSpc>
              <a:spcBef>
                <a:spcPct val="0"/>
              </a:spcBef>
            </a:pPr>
            <a:r>
              <a:rPr lang="zh-CN" altLang="en-US" sz="9900" b="1" spc="-217">
                <a:ln>
                  <a:solidFill>
                    <a:sysClr val="windowText" lastClr="000000"/>
                  </a:solidFill>
                </a:ln>
                <a:solidFill>
                  <a:srgbClr val="FDFF42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地图</a:t>
            </a:r>
            <a:endParaRPr lang="zh-CN" altLang="en-US" sz="9900" b="1" spc="-217">
              <a:ln>
                <a:solidFill>
                  <a:sysClr val="windowText" lastClr="000000"/>
                </a:solidFill>
              </a:ln>
              <a:solidFill>
                <a:srgbClr val="FDFF42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思源黑体 Bold" panose="020B0800000000000000" charset="-122"/>
            </a:endParaRPr>
          </a:p>
        </p:txBody>
      </p:sp>
      <p:sp>
        <p:nvSpPr>
          <p:cNvPr id="115" name="Freeform 115"/>
          <p:cNvSpPr/>
          <p:nvPr>
            <p:custDataLst>
              <p:tags r:id="rId2"/>
            </p:custDataLst>
          </p:nvPr>
        </p:nvSpPr>
        <p:spPr>
          <a:xfrm>
            <a:off x="13335000" y="-419100"/>
            <a:ext cx="1823085" cy="2294890"/>
          </a:xfrm>
          <a:custGeom>
            <a:avLst/>
            <a:gdLst/>
            <a:ahLst/>
            <a:cxnLst/>
            <a:rect l="l" t="t" r="r" b="b"/>
            <a:pathLst>
              <a:path w="2330548" h="2759398">
                <a:moveTo>
                  <a:pt x="0" y="0"/>
                </a:moveTo>
                <a:lnTo>
                  <a:pt x="2330547" y="0"/>
                </a:lnTo>
                <a:lnTo>
                  <a:pt x="2330547" y="2759398"/>
                </a:lnTo>
                <a:lnTo>
                  <a:pt x="0" y="27593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92299" t="-291895"/>
            </a:stretch>
          </a:blipFill>
        </p:spPr>
      </p:sp>
      <p:grpSp>
        <p:nvGrpSpPr>
          <p:cNvPr id="23" name="组合 22"/>
          <p:cNvGrpSpPr/>
          <p:nvPr>
            <p:custDataLst>
              <p:tags r:id="rId4"/>
            </p:custDataLst>
          </p:nvPr>
        </p:nvGrpSpPr>
        <p:grpSpPr>
          <a:xfrm>
            <a:off x="9513570" y="2061845"/>
            <a:ext cx="8454390" cy="1607820"/>
            <a:chOff x="14982" y="4197"/>
            <a:chExt cx="13314" cy="2532"/>
          </a:xfrm>
        </p:grpSpPr>
        <p:grpSp>
          <p:nvGrpSpPr>
            <p:cNvPr id="9" name="组合 8"/>
            <p:cNvGrpSpPr/>
            <p:nvPr>
              <p:custDataLst>
                <p:tags r:id="rId5"/>
              </p:custDataLst>
            </p:nvPr>
          </p:nvGrpSpPr>
          <p:grpSpPr>
            <a:xfrm>
              <a:off x="14982" y="4197"/>
              <a:ext cx="13314" cy="2533"/>
              <a:chOff x="14982" y="4197"/>
              <a:chExt cx="13314" cy="2533"/>
            </a:xfrm>
          </p:grpSpPr>
          <p:grpSp>
            <p:nvGrpSpPr>
              <p:cNvPr id="10" name="Group 3"/>
              <p:cNvGrpSpPr/>
              <p:nvPr>
                <p:custDataLst>
                  <p:tags r:id="rId6"/>
                </p:custDataLst>
              </p:nvPr>
            </p:nvGrpSpPr>
            <p:grpSpPr>
              <a:xfrm rot="0">
                <a:off x="15120" y="4329"/>
                <a:ext cx="13057" cy="2270"/>
                <a:chOff x="0" y="0"/>
                <a:chExt cx="1788876" cy="310967"/>
              </a:xfrm>
            </p:grpSpPr>
            <p:sp>
              <p:nvSpPr>
                <p:cNvPr id="11" name="Freeform 4"/>
                <p:cNvSpPr/>
                <p:nvPr>
                  <p:custDataLst>
                    <p:tags r:id="rId7"/>
                  </p:custDataLst>
                </p:nvPr>
              </p:nvSpPr>
              <p:spPr>
                <a:xfrm>
                  <a:off x="0" y="0"/>
                  <a:ext cx="1788876" cy="3109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8876" h="310967">
                      <a:moveTo>
                        <a:pt x="0" y="0"/>
                      </a:moveTo>
                      <a:lnTo>
                        <a:pt x="1788876" y="0"/>
                      </a:lnTo>
                      <a:lnTo>
                        <a:pt x="1788876" y="310967"/>
                      </a:lnTo>
                      <a:lnTo>
                        <a:pt x="0" y="310967"/>
                      </a:lnTo>
                      <a:close/>
                    </a:path>
                  </a:pathLst>
                </a:custGeom>
                <a:solidFill>
                  <a:srgbClr val="FDFF42"/>
                </a:solidFill>
                <a:ln w="19050" cap="sq">
                  <a:solidFill>
                    <a:srgbClr val="000000"/>
                  </a:solidFill>
                  <a:prstDash val="solid"/>
                  <a:miter/>
                </a:ln>
              </p:spPr>
            </p:sp>
            <p:sp>
              <p:nvSpPr>
                <p:cNvPr id="12" name="TextBox 5"/>
                <p:cNvSpPr txBox="1"/>
                <p:nvPr/>
              </p:nvSpPr>
              <p:spPr>
                <a:xfrm>
                  <a:off x="0" y="-28575"/>
                  <a:ext cx="1788876" cy="339542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p>
                  <a:pPr algn="ctr">
                    <a:lnSpc>
                      <a:spcPts val="2685"/>
                    </a:lnSpc>
                  </a:pPr>
                </a:p>
              </p:txBody>
            </p:sp>
          </p:grpSp>
          <p:grpSp>
            <p:nvGrpSpPr>
              <p:cNvPr id="13" name="Group 6"/>
              <p:cNvGrpSpPr/>
              <p:nvPr>
                <p:custDataLst>
                  <p:tags r:id="rId8"/>
                </p:custDataLst>
              </p:nvPr>
            </p:nvGrpSpPr>
            <p:grpSpPr>
              <a:xfrm rot="0">
                <a:off x="14982" y="4197"/>
                <a:ext cx="277" cy="265"/>
                <a:chOff x="0" y="0"/>
                <a:chExt cx="37914" cy="36250"/>
              </a:xfrm>
            </p:grpSpPr>
            <p:sp>
              <p:nvSpPr>
                <p:cNvPr id="14" name="Freeform 7"/>
                <p:cNvSpPr/>
                <p:nvPr>
                  <p:custDataLst>
                    <p:tags r:id="rId9"/>
                  </p:custDataLst>
                </p:nvPr>
              </p:nvSpPr>
              <p:spPr>
                <a:xfrm>
                  <a:off x="0" y="0"/>
                  <a:ext cx="37914" cy="36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914" h="36250">
                      <a:moveTo>
                        <a:pt x="0" y="0"/>
                      </a:moveTo>
                      <a:lnTo>
                        <a:pt x="37914" y="0"/>
                      </a:lnTo>
                      <a:lnTo>
                        <a:pt x="37914" y="36250"/>
                      </a:lnTo>
                      <a:lnTo>
                        <a:pt x="0" y="3625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9050" cap="sq">
                  <a:solidFill>
                    <a:srgbClr val="000000"/>
                  </a:solidFill>
                  <a:prstDash val="solid"/>
                  <a:miter/>
                </a:ln>
              </p:spPr>
            </p:sp>
            <p:sp>
              <p:nvSpPr>
                <p:cNvPr id="15" name="TextBox 8"/>
                <p:cNvSpPr txBox="1"/>
                <p:nvPr/>
              </p:nvSpPr>
              <p:spPr>
                <a:xfrm>
                  <a:off x="0" y="-28575"/>
                  <a:ext cx="37914" cy="6482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p>
                  <a:pPr algn="ctr">
                    <a:lnSpc>
                      <a:spcPts val="2685"/>
                    </a:lnSpc>
                  </a:pPr>
                </a:p>
              </p:txBody>
            </p:sp>
          </p:grpSp>
          <p:grpSp>
            <p:nvGrpSpPr>
              <p:cNvPr id="16" name="Group 9"/>
              <p:cNvGrpSpPr/>
              <p:nvPr>
                <p:custDataLst>
                  <p:tags r:id="rId10"/>
                </p:custDataLst>
              </p:nvPr>
            </p:nvGrpSpPr>
            <p:grpSpPr>
              <a:xfrm rot="0">
                <a:off x="28020" y="4197"/>
                <a:ext cx="277" cy="265"/>
                <a:chOff x="0" y="0"/>
                <a:chExt cx="37914" cy="36250"/>
              </a:xfrm>
            </p:grpSpPr>
            <p:sp>
              <p:nvSpPr>
                <p:cNvPr id="17" name="Freeform 10"/>
                <p:cNvSpPr/>
                <p:nvPr>
                  <p:custDataLst>
                    <p:tags r:id="rId11"/>
                  </p:custDataLst>
                </p:nvPr>
              </p:nvSpPr>
              <p:spPr>
                <a:xfrm>
                  <a:off x="0" y="0"/>
                  <a:ext cx="37914" cy="36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914" h="36250">
                      <a:moveTo>
                        <a:pt x="0" y="0"/>
                      </a:moveTo>
                      <a:lnTo>
                        <a:pt x="37914" y="0"/>
                      </a:lnTo>
                      <a:lnTo>
                        <a:pt x="37914" y="36250"/>
                      </a:lnTo>
                      <a:lnTo>
                        <a:pt x="0" y="3625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9050" cap="sq">
                  <a:solidFill>
                    <a:srgbClr val="000000"/>
                  </a:solidFill>
                  <a:prstDash val="solid"/>
                  <a:miter/>
                </a:ln>
              </p:spPr>
            </p:sp>
            <p:sp>
              <p:nvSpPr>
                <p:cNvPr id="18" name="TextBox 11"/>
                <p:cNvSpPr txBox="1"/>
                <p:nvPr/>
              </p:nvSpPr>
              <p:spPr>
                <a:xfrm>
                  <a:off x="0" y="-28575"/>
                  <a:ext cx="37914" cy="6482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p>
                  <a:pPr algn="ctr">
                    <a:lnSpc>
                      <a:spcPts val="2685"/>
                    </a:lnSpc>
                  </a:pPr>
                </a:p>
              </p:txBody>
            </p:sp>
          </p:grpSp>
          <p:grpSp>
            <p:nvGrpSpPr>
              <p:cNvPr id="19" name="Group 12"/>
              <p:cNvGrpSpPr/>
              <p:nvPr>
                <p:custDataLst>
                  <p:tags r:id="rId12"/>
                </p:custDataLst>
              </p:nvPr>
            </p:nvGrpSpPr>
            <p:grpSpPr>
              <a:xfrm rot="0">
                <a:off x="14982" y="6466"/>
                <a:ext cx="277" cy="265"/>
                <a:chOff x="0" y="0"/>
                <a:chExt cx="37914" cy="36250"/>
              </a:xfrm>
            </p:grpSpPr>
            <p:sp>
              <p:nvSpPr>
                <p:cNvPr id="20" name="Freeform 13"/>
                <p:cNvSpPr/>
                <p:nvPr>
                  <p:custDataLst>
                    <p:tags r:id="rId13"/>
                  </p:custDataLst>
                </p:nvPr>
              </p:nvSpPr>
              <p:spPr>
                <a:xfrm>
                  <a:off x="0" y="0"/>
                  <a:ext cx="37914" cy="36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914" h="36250">
                      <a:moveTo>
                        <a:pt x="0" y="0"/>
                      </a:moveTo>
                      <a:lnTo>
                        <a:pt x="37914" y="0"/>
                      </a:lnTo>
                      <a:lnTo>
                        <a:pt x="37914" y="36250"/>
                      </a:lnTo>
                      <a:lnTo>
                        <a:pt x="0" y="3625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9050" cap="sq">
                  <a:solidFill>
                    <a:srgbClr val="000000"/>
                  </a:solidFill>
                  <a:prstDash val="solid"/>
                  <a:miter/>
                </a:ln>
              </p:spPr>
            </p:sp>
            <p:sp>
              <p:nvSpPr>
                <p:cNvPr id="21" name="TextBox 14"/>
                <p:cNvSpPr txBox="1"/>
                <p:nvPr/>
              </p:nvSpPr>
              <p:spPr>
                <a:xfrm>
                  <a:off x="0" y="-28575"/>
                  <a:ext cx="37914" cy="6482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p>
                  <a:pPr algn="ctr">
                    <a:lnSpc>
                      <a:spcPts val="2685"/>
                    </a:lnSpc>
                  </a:pPr>
                </a:p>
              </p:txBody>
            </p:sp>
          </p:grpSp>
          <p:grpSp>
            <p:nvGrpSpPr>
              <p:cNvPr id="22" name="Group 15"/>
              <p:cNvGrpSpPr/>
              <p:nvPr>
                <p:custDataLst>
                  <p:tags r:id="rId14"/>
                </p:custDataLst>
              </p:nvPr>
            </p:nvGrpSpPr>
            <p:grpSpPr>
              <a:xfrm rot="0">
                <a:off x="28020" y="6466"/>
                <a:ext cx="277" cy="265"/>
                <a:chOff x="0" y="0"/>
                <a:chExt cx="37914" cy="36250"/>
              </a:xfrm>
            </p:grpSpPr>
            <p:sp>
              <p:nvSpPr>
                <p:cNvPr id="24" name="Freeform 16"/>
                <p:cNvSpPr/>
                <p:nvPr>
                  <p:custDataLst>
                    <p:tags r:id="rId15"/>
                  </p:custDataLst>
                </p:nvPr>
              </p:nvSpPr>
              <p:spPr>
                <a:xfrm>
                  <a:off x="0" y="0"/>
                  <a:ext cx="37914" cy="36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914" h="36250">
                      <a:moveTo>
                        <a:pt x="0" y="0"/>
                      </a:moveTo>
                      <a:lnTo>
                        <a:pt x="37914" y="0"/>
                      </a:lnTo>
                      <a:lnTo>
                        <a:pt x="37914" y="36250"/>
                      </a:lnTo>
                      <a:lnTo>
                        <a:pt x="0" y="3625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9050" cap="sq">
                  <a:solidFill>
                    <a:srgbClr val="000000"/>
                  </a:solidFill>
                  <a:prstDash val="solid"/>
                  <a:miter/>
                </a:ln>
              </p:spPr>
            </p:sp>
            <p:sp>
              <p:nvSpPr>
                <p:cNvPr id="25" name="TextBox 17"/>
                <p:cNvSpPr txBox="1"/>
                <p:nvPr/>
              </p:nvSpPr>
              <p:spPr>
                <a:xfrm>
                  <a:off x="0" y="-28575"/>
                  <a:ext cx="37914" cy="6482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p>
                  <a:pPr algn="ctr">
                    <a:lnSpc>
                      <a:spcPts val="2685"/>
                    </a:lnSpc>
                  </a:pPr>
                </a:p>
              </p:txBody>
            </p:sp>
          </p:grpSp>
          <p:grpSp>
            <p:nvGrpSpPr>
              <p:cNvPr id="26" name="Group 18"/>
              <p:cNvGrpSpPr/>
              <p:nvPr>
                <p:custDataLst>
                  <p:tags r:id="rId16"/>
                </p:custDataLst>
              </p:nvPr>
            </p:nvGrpSpPr>
            <p:grpSpPr>
              <a:xfrm rot="0">
                <a:off x="15395" y="4609"/>
                <a:ext cx="1711" cy="1709"/>
                <a:chOff x="0" y="0"/>
                <a:chExt cx="234364" cy="234154"/>
              </a:xfrm>
            </p:grpSpPr>
            <p:sp>
              <p:nvSpPr>
                <p:cNvPr id="30" name="Freeform 19"/>
                <p:cNvSpPr/>
                <p:nvPr>
                  <p:custDataLst>
                    <p:tags r:id="rId17"/>
                  </p:custDataLst>
                </p:nvPr>
              </p:nvSpPr>
              <p:spPr>
                <a:xfrm>
                  <a:off x="0" y="0"/>
                  <a:ext cx="234364" cy="2341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364" h="234154">
                      <a:moveTo>
                        <a:pt x="0" y="0"/>
                      </a:moveTo>
                      <a:lnTo>
                        <a:pt x="234364" y="0"/>
                      </a:lnTo>
                      <a:lnTo>
                        <a:pt x="234364" y="234154"/>
                      </a:lnTo>
                      <a:lnTo>
                        <a:pt x="0" y="23415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9050" cap="sq">
                  <a:solidFill>
                    <a:srgbClr val="000000"/>
                  </a:solidFill>
                  <a:prstDash val="solid"/>
                  <a:miter/>
                </a:ln>
              </p:spPr>
            </p:sp>
            <p:sp>
              <p:nvSpPr>
                <p:cNvPr id="36" name="TextBox 20"/>
                <p:cNvSpPr txBox="1"/>
                <p:nvPr/>
              </p:nvSpPr>
              <p:spPr>
                <a:xfrm>
                  <a:off x="0" y="-28575"/>
                  <a:ext cx="234364" cy="262729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p>
                  <a:pPr algn="ctr">
                    <a:lnSpc>
                      <a:spcPts val="2685"/>
                    </a:lnSpc>
                  </a:pPr>
                </a:p>
              </p:txBody>
            </p:sp>
          </p:grpSp>
          <p:sp>
            <p:nvSpPr>
              <p:cNvPr id="59" name="TextBox 41"/>
              <p:cNvSpPr txBox="1"/>
              <p:nvPr>
                <p:custDataLst>
                  <p:tags r:id="rId18"/>
                </p:custDataLst>
              </p:nvPr>
            </p:nvSpPr>
            <p:spPr>
              <a:xfrm>
                <a:off x="17460" y="4569"/>
                <a:ext cx="10206" cy="1772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p>
                <a:pPr marL="342900" indent="-342900" algn="just">
                  <a:lnSpc>
                    <a:spcPts val="2925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1910">
                    <a:solidFill>
                      <a:srgbClr val="000000"/>
                    </a:solidFill>
                    <a:latin typeface="思源黑体" panose="020B0800000000000000" charset="-122"/>
                    <a:ea typeface="思源黑体" panose="020B0800000000000000" charset="-122"/>
                    <a:cs typeface="思源黑体" panose="020B0800000000000000" charset="-122"/>
                    <a:sym typeface="思源黑体" panose="020B0800000000000000" charset="-122"/>
                  </a:rPr>
                  <a:t>地图分为两种模式：基础、</a:t>
                </a:r>
                <a:r>
                  <a:rPr lang="zh-CN" altLang="en-US" sz="1910">
                    <a:solidFill>
                      <a:srgbClr val="000000"/>
                    </a:solidFill>
                    <a:latin typeface="思源黑体" panose="020B0800000000000000" charset="-122"/>
                    <a:ea typeface="思源黑体" panose="020B0800000000000000" charset="-122"/>
                    <a:cs typeface="思源黑体" panose="020B0800000000000000" charset="-122"/>
                    <a:sym typeface="思源黑体" panose="020B0800000000000000" charset="-122"/>
                  </a:rPr>
                  <a:t>特殊</a:t>
                </a:r>
                <a:endParaRPr lang="zh-CN" altLang="en-US" sz="1910">
                  <a:solidFill>
                    <a:srgbClr val="000000"/>
                  </a:solidFill>
                  <a:latin typeface="思源黑体" panose="020B0800000000000000" charset="-122"/>
                  <a:ea typeface="思源黑体" panose="020B0800000000000000" charset="-122"/>
                  <a:cs typeface="思源黑体" panose="020B0800000000000000" charset="-122"/>
                  <a:sym typeface="思源黑体" panose="020B0800000000000000" charset="-122"/>
                </a:endParaRPr>
              </a:p>
              <a:p>
                <a:pPr marL="342900" indent="-342900" algn="just">
                  <a:lnSpc>
                    <a:spcPts val="2925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1910">
                    <a:solidFill>
                      <a:srgbClr val="000000"/>
                    </a:solidFill>
                    <a:latin typeface="思源黑体" panose="020B0800000000000000" charset="-122"/>
                    <a:ea typeface="思源黑体" panose="020B0800000000000000" charset="-122"/>
                    <a:cs typeface="思源黑体" panose="020B0800000000000000" charset="-122"/>
                    <a:sym typeface="思源黑体" panose="020B0800000000000000" charset="-122"/>
                  </a:rPr>
                  <a:t>特殊功能：可以直接点击地图位置进行</a:t>
                </a:r>
                <a:r>
                  <a:rPr lang="zh-CN" altLang="en-US" sz="1910">
                    <a:solidFill>
                      <a:srgbClr val="000000"/>
                    </a:solidFill>
                    <a:latin typeface="思源黑体" panose="020B0800000000000000" charset="-122"/>
                    <a:ea typeface="思源黑体" panose="020B0800000000000000" charset="-122"/>
                    <a:cs typeface="思源黑体" panose="020B0800000000000000" charset="-122"/>
                    <a:sym typeface="思源黑体" panose="020B0800000000000000" charset="-122"/>
                  </a:rPr>
                  <a:t>打卡</a:t>
                </a:r>
                <a:endParaRPr lang="zh-CN" altLang="en-US" sz="1910">
                  <a:solidFill>
                    <a:srgbClr val="000000"/>
                  </a:solidFill>
                  <a:latin typeface="思源黑体" panose="020B0800000000000000" charset="-122"/>
                  <a:ea typeface="思源黑体" panose="020B0800000000000000" charset="-122"/>
                  <a:cs typeface="思源黑体" panose="020B0800000000000000" charset="-122"/>
                  <a:sym typeface="思源黑体" panose="020B0800000000000000" charset="-122"/>
                </a:endParaRPr>
              </a:p>
              <a:p>
                <a:pPr marL="342900" indent="-342900" algn="just">
                  <a:lnSpc>
                    <a:spcPts val="2925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1910">
                    <a:solidFill>
                      <a:srgbClr val="000000"/>
                    </a:solidFill>
                    <a:latin typeface="思源黑体" panose="020B0800000000000000" charset="-122"/>
                    <a:ea typeface="思源黑体" panose="020B0800000000000000" charset="-122"/>
                    <a:cs typeface="思源黑体" panose="020B0800000000000000" charset="-122"/>
                    <a:sym typeface="思源黑体" panose="020B0800000000000000" charset="-122"/>
                  </a:rPr>
                  <a:t>也可以通过下方的按钮进行</a:t>
                </a:r>
                <a:r>
                  <a:rPr lang="zh-CN" altLang="en-US" sz="1910">
                    <a:solidFill>
                      <a:srgbClr val="000000"/>
                    </a:solidFill>
                    <a:latin typeface="思源黑体" panose="020B0800000000000000" charset="-122"/>
                    <a:ea typeface="思源黑体" panose="020B0800000000000000" charset="-122"/>
                    <a:cs typeface="思源黑体" panose="020B0800000000000000" charset="-122"/>
                    <a:sym typeface="思源黑体" panose="020B0800000000000000" charset="-122"/>
                  </a:rPr>
                  <a:t>打卡</a:t>
                </a:r>
                <a:endParaRPr lang="zh-CN" altLang="en-US" sz="1910">
                  <a:solidFill>
                    <a:srgbClr val="000000"/>
                  </a:solidFill>
                  <a:latin typeface="思源黑体" panose="020B0800000000000000" charset="-122"/>
                  <a:ea typeface="思源黑体" panose="020B0800000000000000" charset="-122"/>
                  <a:cs typeface="思源黑体" panose="020B0800000000000000" charset="-122"/>
                  <a:sym typeface="思源黑体" panose="020B0800000000000000" charset="-122"/>
                </a:endParaRPr>
              </a:p>
            </p:txBody>
          </p:sp>
        </p:grpSp>
        <p:sp>
          <p:nvSpPr>
            <p:cNvPr id="86" name="TextBox 82"/>
            <p:cNvSpPr txBox="1"/>
            <p:nvPr>
              <p:custDataLst>
                <p:tags r:id="rId19"/>
              </p:custDataLst>
            </p:nvPr>
          </p:nvSpPr>
          <p:spPr>
            <a:xfrm>
              <a:off x="15698" y="5097"/>
              <a:ext cx="1597" cy="6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p>
              <a:pPr algn="l">
                <a:lnSpc>
                  <a:spcPts val="3170"/>
                </a:lnSpc>
              </a:pPr>
              <a:r>
                <a:rPr lang="zh-CN" altLang="en-US" sz="2265" b="1">
                  <a:solidFill>
                    <a:srgbClr val="000000"/>
                  </a:solidFill>
                  <a:latin typeface="思源黑体 Bold" panose="020B0800000000000000" charset="-122"/>
                  <a:ea typeface="思源黑体 Bold" panose="020B0800000000000000" charset="-122"/>
                  <a:cs typeface="思源黑体 Bold" panose="020B0800000000000000" charset="-122"/>
                  <a:sym typeface="思源黑体 Bold" panose="020B0800000000000000" charset="-122"/>
                </a:rPr>
                <a:t>打卡</a:t>
              </a:r>
              <a:endParaRPr lang="zh-CN" altLang="en-US" sz="2265" b="1">
                <a:solidFill>
                  <a:srgbClr val="000000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endParaRPr>
            </a:p>
          </p:txBody>
        </p:sp>
      </p:grpSp>
      <p:grpSp>
        <p:nvGrpSpPr>
          <p:cNvPr id="27" name="组合 26"/>
          <p:cNvGrpSpPr/>
          <p:nvPr>
            <p:custDataLst>
              <p:tags r:id="rId20"/>
            </p:custDataLst>
          </p:nvPr>
        </p:nvGrpSpPr>
        <p:grpSpPr>
          <a:xfrm>
            <a:off x="9525000" y="3771900"/>
            <a:ext cx="8454390" cy="1609090"/>
            <a:chOff x="14982" y="6949"/>
            <a:chExt cx="13314" cy="2534"/>
          </a:xfrm>
        </p:grpSpPr>
        <p:grpSp>
          <p:nvGrpSpPr>
            <p:cNvPr id="40" name="Group 21"/>
            <p:cNvGrpSpPr/>
            <p:nvPr>
              <p:custDataLst>
                <p:tags r:id="rId21"/>
              </p:custDataLst>
            </p:nvPr>
          </p:nvGrpSpPr>
          <p:grpSpPr>
            <a:xfrm rot="0">
              <a:off x="15120" y="7082"/>
              <a:ext cx="13057" cy="2270"/>
              <a:chOff x="0" y="0"/>
              <a:chExt cx="1788876" cy="310967"/>
            </a:xfrm>
          </p:grpSpPr>
          <p:sp>
            <p:nvSpPr>
              <p:cNvPr id="42" name="Freeform 22"/>
              <p:cNvSpPr/>
              <p:nvPr>
                <p:custDataLst>
                  <p:tags r:id="rId22"/>
                </p:custDataLst>
              </p:nvPr>
            </p:nvSpPr>
            <p:spPr>
              <a:xfrm>
                <a:off x="0" y="0"/>
                <a:ext cx="1788876" cy="310967"/>
              </a:xfrm>
              <a:custGeom>
                <a:avLst/>
                <a:gdLst/>
                <a:ahLst/>
                <a:cxnLst/>
                <a:rect l="l" t="t" r="r" b="b"/>
                <a:pathLst>
                  <a:path w="1788876" h="310967">
                    <a:moveTo>
                      <a:pt x="0" y="0"/>
                    </a:moveTo>
                    <a:lnTo>
                      <a:pt x="1788876" y="0"/>
                    </a:lnTo>
                    <a:lnTo>
                      <a:pt x="1788876" y="310967"/>
                    </a:lnTo>
                    <a:lnTo>
                      <a:pt x="0" y="310967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49" name="TextBox 23"/>
              <p:cNvSpPr txBox="1"/>
              <p:nvPr/>
            </p:nvSpPr>
            <p:spPr>
              <a:xfrm>
                <a:off x="0" y="-28575"/>
                <a:ext cx="1788876" cy="33954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p>
                <a:pPr algn="ctr">
                  <a:lnSpc>
                    <a:spcPts val="2685"/>
                  </a:lnSpc>
                </a:pPr>
              </a:p>
            </p:txBody>
          </p:sp>
        </p:grpSp>
        <p:grpSp>
          <p:nvGrpSpPr>
            <p:cNvPr id="50" name="Group 24"/>
            <p:cNvGrpSpPr/>
            <p:nvPr>
              <p:custDataLst>
                <p:tags r:id="rId23"/>
              </p:custDataLst>
            </p:nvPr>
          </p:nvGrpSpPr>
          <p:grpSpPr>
            <a:xfrm rot="0">
              <a:off x="15395" y="7362"/>
              <a:ext cx="1711" cy="1709"/>
              <a:chOff x="0" y="0"/>
              <a:chExt cx="234364" cy="234154"/>
            </a:xfrm>
          </p:grpSpPr>
          <p:sp>
            <p:nvSpPr>
              <p:cNvPr id="51" name="Freeform 25"/>
              <p:cNvSpPr/>
              <p:nvPr>
                <p:custDataLst>
                  <p:tags r:id="rId24"/>
                </p:custDataLst>
              </p:nvPr>
            </p:nvSpPr>
            <p:spPr>
              <a:xfrm>
                <a:off x="0" y="0"/>
                <a:ext cx="234364" cy="234154"/>
              </a:xfrm>
              <a:custGeom>
                <a:avLst/>
                <a:gdLst/>
                <a:ahLst/>
                <a:cxnLst/>
                <a:rect l="l" t="t" r="r" b="b"/>
                <a:pathLst>
                  <a:path w="234364" h="234154">
                    <a:moveTo>
                      <a:pt x="0" y="0"/>
                    </a:moveTo>
                    <a:lnTo>
                      <a:pt x="234364" y="0"/>
                    </a:lnTo>
                    <a:lnTo>
                      <a:pt x="234364" y="234154"/>
                    </a:lnTo>
                    <a:lnTo>
                      <a:pt x="0" y="234154"/>
                    </a:lnTo>
                    <a:close/>
                  </a:path>
                </a:pathLst>
              </a:custGeom>
              <a:solidFill>
                <a:srgbClr val="5DFB3C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52" name="TextBox 26"/>
              <p:cNvSpPr txBox="1"/>
              <p:nvPr/>
            </p:nvSpPr>
            <p:spPr>
              <a:xfrm>
                <a:off x="0" y="-28575"/>
                <a:ext cx="234364" cy="2627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p>
                <a:pPr algn="ctr">
                  <a:lnSpc>
                    <a:spcPts val="2685"/>
                  </a:lnSpc>
                </a:pPr>
              </a:p>
            </p:txBody>
          </p:sp>
        </p:grpSp>
        <p:sp>
          <p:nvSpPr>
            <p:cNvPr id="60" name="TextBox 42"/>
            <p:cNvSpPr txBox="1"/>
            <p:nvPr>
              <p:custDataLst>
                <p:tags r:id="rId25"/>
              </p:custDataLst>
            </p:nvPr>
          </p:nvSpPr>
          <p:spPr>
            <a:xfrm>
              <a:off x="17560" y="7626"/>
              <a:ext cx="10206" cy="11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p>
              <a:pPr marL="342900" indent="-342900" algn="just">
                <a:lnSpc>
                  <a:spcPts val="2925"/>
                </a:lnSpc>
                <a:buFont typeface="Arial" panose="020B0604020202020204" pitchFamily="34" charset="0"/>
                <a:buChar char="•"/>
              </a:pPr>
              <a:r>
                <a:rPr lang="zh-CN" altLang="en-US" sz="2400">
                  <a:solidFill>
                    <a:srgbClr val="000000"/>
                  </a:solidFill>
                  <a:latin typeface="思源黑体" panose="020B0800000000000000" charset="-122"/>
                  <a:ea typeface="思源黑体" panose="020B0800000000000000" charset="-122"/>
                  <a:cs typeface="思源黑体" panose="020B0800000000000000" charset="-122"/>
                  <a:sym typeface="思源黑体" panose="020B0800000000000000" charset="-122"/>
                </a:rPr>
                <a:t>获取多个平台的酒店价格，对同一个酒店进行比价，用户课点击查看价格并跳转到相应平台</a:t>
              </a:r>
              <a:endParaRPr lang="zh-CN" altLang="en-US" sz="2400">
                <a:solidFill>
                  <a:srgbClr val="000000"/>
                </a:solidFill>
                <a:latin typeface="思源黑体" panose="020B0800000000000000" charset="-122"/>
                <a:ea typeface="思源黑体" panose="020B0800000000000000" charset="-122"/>
                <a:cs typeface="思源黑体" panose="020B0800000000000000" charset="-122"/>
                <a:sym typeface="思源黑体" panose="020B0800000000000000" charset="-122"/>
              </a:endParaRPr>
            </a:p>
          </p:txBody>
        </p:sp>
        <p:grpSp>
          <p:nvGrpSpPr>
            <p:cNvPr id="61" name="Group 43"/>
            <p:cNvGrpSpPr/>
            <p:nvPr>
              <p:custDataLst>
                <p:tags r:id="rId26"/>
              </p:custDataLst>
            </p:nvPr>
          </p:nvGrpSpPr>
          <p:grpSpPr>
            <a:xfrm rot="0">
              <a:off x="14982" y="6949"/>
              <a:ext cx="277" cy="265"/>
              <a:chOff x="0" y="0"/>
              <a:chExt cx="37914" cy="36250"/>
            </a:xfrm>
          </p:grpSpPr>
          <p:sp>
            <p:nvSpPr>
              <p:cNvPr id="62" name="Freeform 44"/>
              <p:cNvSpPr/>
              <p:nvPr>
                <p:custDataLst>
                  <p:tags r:id="rId27"/>
                </p:custDataLst>
              </p:nvPr>
            </p:nvSpPr>
            <p:spPr>
              <a:xfrm>
                <a:off x="0" y="0"/>
                <a:ext cx="37914" cy="36250"/>
              </a:xfrm>
              <a:custGeom>
                <a:avLst/>
                <a:gdLst/>
                <a:ahLst/>
                <a:cxnLst/>
                <a:rect l="l" t="t" r="r" b="b"/>
                <a:pathLst>
                  <a:path w="37914" h="36250">
                    <a:moveTo>
                      <a:pt x="0" y="0"/>
                    </a:moveTo>
                    <a:lnTo>
                      <a:pt x="37914" y="0"/>
                    </a:lnTo>
                    <a:lnTo>
                      <a:pt x="37914" y="36250"/>
                    </a:lnTo>
                    <a:lnTo>
                      <a:pt x="0" y="36250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63" name="TextBox 45"/>
              <p:cNvSpPr txBox="1"/>
              <p:nvPr/>
            </p:nvSpPr>
            <p:spPr>
              <a:xfrm>
                <a:off x="0" y="-28575"/>
                <a:ext cx="37914" cy="648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p>
                <a:pPr algn="ctr">
                  <a:lnSpc>
                    <a:spcPts val="2685"/>
                  </a:lnSpc>
                </a:pPr>
              </a:p>
            </p:txBody>
          </p:sp>
        </p:grpSp>
        <p:grpSp>
          <p:nvGrpSpPr>
            <p:cNvPr id="67" name="Group 49"/>
            <p:cNvGrpSpPr/>
            <p:nvPr>
              <p:custDataLst>
                <p:tags r:id="rId28"/>
              </p:custDataLst>
            </p:nvPr>
          </p:nvGrpSpPr>
          <p:grpSpPr>
            <a:xfrm rot="0">
              <a:off x="28020" y="6949"/>
              <a:ext cx="277" cy="265"/>
              <a:chOff x="0" y="0"/>
              <a:chExt cx="37914" cy="36250"/>
            </a:xfrm>
          </p:grpSpPr>
          <p:sp>
            <p:nvSpPr>
              <p:cNvPr id="68" name="Freeform 50"/>
              <p:cNvSpPr/>
              <p:nvPr>
                <p:custDataLst>
                  <p:tags r:id="rId29"/>
                </p:custDataLst>
              </p:nvPr>
            </p:nvSpPr>
            <p:spPr>
              <a:xfrm>
                <a:off x="0" y="0"/>
                <a:ext cx="37914" cy="36250"/>
              </a:xfrm>
              <a:custGeom>
                <a:avLst/>
                <a:gdLst/>
                <a:ahLst/>
                <a:cxnLst/>
                <a:rect l="l" t="t" r="r" b="b"/>
                <a:pathLst>
                  <a:path w="37914" h="36250">
                    <a:moveTo>
                      <a:pt x="0" y="0"/>
                    </a:moveTo>
                    <a:lnTo>
                      <a:pt x="37914" y="0"/>
                    </a:lnTo>
                    <a:lnTo>
                      <a:pt x="37914" y="36250"/>
                    </a:lnTo>
                    <a:lnTo>
                      <a:pt x="0" y="36250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69" name="TextBox 51"/>
              <p:cNvSpPr txBox="1"/>
              <p:nvPr/>
            </p:nvSpPr>
            <p:spPr>
              <a:xfrm>
                <a:off x="0" y="-28575"/>
                <a:ext cx="37914" cy="648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p>
                <a:pPr algn="ctr">
                  <a:lnSpc>
                    <a:spcPts val="2685"/>
                  </a:lnSpc>
                </a:pPr>
              </a:p>
            </p:txBody>
          </p:sp>
        </p:grpSp>
        <p:grpSp>
          <p:nvGrpSpPr>
            <p:cNvPr id="73" name="Group 61"/>
            <p:cNvGrpSpPr/>
            <p:nvPr>
              <p:custDataLst>
                <p:tags r:id="rId30"/>
              </p:custDataLst>
            </p:nvPr>
          </p:nvGrpSpPr>
          <p:grpSpPr>
            <a:xfrm rot="0">
              <a:off x="14982" y="9219"/>
              <a:ext cx="277" cy="265"/>
              <a:chOff x="0" y="0"/>
              <a:chExt cx="37914" cy="36250"/>
            </a:xfrm>
          </p:grpSpPr>
          <p:sp>
            <p:nvSpPr>
              <p:cNvPr id="74" name="Freeform 62"/>
              <p:cNvSpPr/>
              <p:nvPr>
                <p:custDataLst>
                  <p:tags r:id="rId31"/>
                </p:custDataLst>
              </p:nvPr>
            </p:nvSpPr>
            <p:spPr>
              <a:xfrm>
                <a:off x="0" y="0"/>
                <a:ext cx="37914" cy="36250"/>
              </a:xfrm>
              <a:custGeom>
                <a:avLst/>
                <a:gdLst/>
                <a:ahLst/>
                <a:cxnLst/>
                <a:rect l="l" t="t" r="r" b="b"/>
                <a:pathLst>
                  <a:path w="37914" h="36250">
                    <a:moveTo>
                      <a:pt x="0" y="0"/>
                    </a:moveTo>
                    <a:lnTo>
                      <a:pt x="37914" y="0"/>
                    </a:lnTo>
                    <a:lnTo>
                      <a:pt x="37914" y="36250"/>
                    </a:lnTo>
                    <a:lnTo>
                      <a:pt x="0" y="36250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75" name="TextBox 63"/>
              <p:cNvSpPr txBox="1"/>
              <p:nvPr/>
            </p:nvSpPr>
            <p:spPr>
              <a:xfrm>
                <a:off x="0" y="-28575"/>
                <a:ext cx="37914" cy="648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p>
                <a:pPr algn="ctr">
                  <a:lnSpc>
                    <a:spcPts val="2685"/>
                  </a:lnSpc>
                </a:pPr>
              </a:p>
            </p:txBody>
          </p:sp>
        </p:grpSp>
        <p:grpSp>
          <p:nvGrpSpPr>
            <p:cNvPr id="79" name="Group 67"/>
            <p:cNvGrpSpPr/>
            <p:nvPr>
              <p:custDataLst>
                <p:tags r:id="rId32"/>
              </p:custDataLst>
            </p:nvPr>
          </p:nvGrpSpPr>
          <p:grpSpPr>
            <a:xfrm rot="0">
              <a:off x="28020" y="9219"/>
              <a:ext cx="277" cy="265"/>
              <a:chOff x="0" y="0"/>
              <a:chExt cx="37914" cy="36250"/>
            </a:xfrm>
          </p:grpSpPr>
          <p:sp>
            <p:nvSpPr>
              <p:cNvPr id="80" name="Freeform 68"/>
              <p:cNvSpPr/>
              <p:nvPr>
                <p:custDataLst>
                  <p:tags r:id="rId33"/>
                </p:custDataLst>
              </p:nvPr>
            </p:nvSpPr>
            <p:spPr>
              <a:xfrm>
                <a:off x="0" y="0"/>
                <a:ext cx="37914" cy="36250"/>
              </a:xfrm>
              <a:custGeom>
                <a:avLst/>
                <a:gdLst/>
                <a:ahLst/>
                <a:cxnLst/>
                <a:rect l="l" t="t" r="r" b="b"/>
                <a:pathLst>
                  <a:path w="37914" h="36250">
                    <a:moveTo>
                      <a:pt x="0" y="0"/>
                    </a:moveTo>
                    <a:lnTo>
                      <a:pt x="37914" y="0"/>
                    </a:lnTo>
                    <a:lnTo>
                      <a:pt x="37914" y="36250"/>
                    </a:lnTo>
                    <a:lnTo>
                      <a:pt x="0" y="36250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81" name="TextBox 69"/>
              <p:cNvSpPr txBox="1"/>
              <p:nvPr/>
            </p:nvSpPr>
            <p:spPr>
              <a:xfrm>
                <a:off x="0" y="-28575"/>
                <a:ext cx="37914" cy="648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p>
                <a:pPr algn="ctr">
                  <a:lnSpc>
                    <a:spcPts val="2685"/>
                  </a:lnSpc>
                </a:pPr>
              </a:p>
            </p:txBody>
          </p:sp>
        </p:grpSp>
        <p:sp>
          <p:nvSpPr>
            <p:cNvPr id="87" name="TextBox 83"/>
            <p:cNvSpPr txBox="1"/>
            <p:nvPr>
              <p:custDataLst>
                <p:tags r:id="rId34"/>
              </p:custDataLst>
            </p:nvPr>
          </p:nvSpPr>
          <p:spPr>
            <a:xfrm>
              <a:off x="15458" y="7833"/>
              <a:ext cx="1597" cy="6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p>
              <a:pPr algn="ctr">
                <a:lnSpc>
                  <a:spcPts val="3170"/>
                </a:lnSpc>
              </a:pPr>
              <a:r>
                <a:rPr lang="zh-CN" altLang="en-US" sz="2265" b="1">
                  <a:solidFill>
                    <a:srgbClr val="000000"/>
                  </a:solidFill>
                  <a:latin typeface="思源黑体 Bold" panose="020B0800000000000000" charset="-122"/>
                  <a:ea typeface="思源黑体 Bold" panose="020B0800000000000000" charset="-122"/>
                  <a:cs typeface="思源黑体 Bold" panose="020B0800000000000000" charset="-122"/>
                  <a:sym typeface="思源黑体 Bold" panose="020B0800000000000000" charset="-122"/>
                </a:rPr>
                <a:t>酒店</a:t>
              </a:r>
              <a:endParaRPr lang="zh-CN" altLang="en-US" sz="2265" b="1">
                <a:solidFill>
                  <a:srgbClr val="000000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endParaRPr>
            </a:p>
          </p:txBody>
        </p:sp>
      </p:grpSp>
      <p:grpSp>
        <p:nvGrpSpPr>
          <p:cNvPr id="28" name="组合 27"/>
          <p:cNvGrpSpPr/>
          <p:nvPr>
            <p:custDataLst>
              <p:tags r:id="rId35"/>
            </p:custDataLst>
          </p:nvPr>
        </p:nvGrpSpPr>
        <p:grpSpPr>
          <a:xfrm>
            <a:off x="9525635" y="5372100"/>
            <a:ext cx="8455025" cy="1741805"/>
            <a:chOff x="14982" y="9500"/>
            <a:chExt cx="13315" cy="2743"/>
          </a:xfrm>
        </p:grpSpPr>
        <p:grpSp>
          <p:nvGrpSpPr>
            <p:cNvPr id="53" name="Group 27"/>
            <p:cNvGrpSpPr/>
            <p:nvPr>
              <p:custDataLst>
                <p:tags r:id="rId36"/>
              </p:custDataLst>
            </p:nvPr>
          </p:nvGrpSpPr>
          <p:grpSpPr>
            <a:xfrm rot="0">
              <a:off x="15120" y="9834"/>
              <a:ext cx="13056" cy="2270"/>
              <a:chOff x="0" y="0"/>
              <a:chExt cx="2010038" cy="310967"/>
            </a:xfrm>
          </p:grpSpPr>
          <p:sp>
            <p:nvSpPr>
              <p:cNvPr id="54" name="Freeform 28"/>
              <p:cNvSpPr/>
              <p:nvPr>
                <p:custDataLst>
                  <p:tags r:id="rId37"/>
                </p:custDataLst>
              </p:nvPr>
            </p:nvSpPr>
            <p:spPr>
              <a:xfrm>
                <a:off x="0" y="0"/>
                <a:ext cx="2010038" cy="310967"/>
              </a:xfrm>
              <a:custGeom>
                <a:avLst/>
                <a:gdLst/>
                <a:ahLst/>
                <a:cxnLst/>
                <a:rect l="l" t="t" r="r" b="b"/>
                <a:pathLst>
                  <a:path w="2010038" h="310967">
                    <a:moveTo>
                      <a:pt x="0" y="0"/>
                    </a:moveTo>
                    <a:lnTo>
                      <a:pt x="2010038" y="0"/>
                    </a:lnTo>
                    <a:lnTo>
                      <a:pt x="2010038" y="310967"/>
                    </a:lnTo>
                    <a:lnTo>
                      <a:pt x="0" y="310967"/>
                    </a:lnTo>
                    <a:close/>
                  </a:path>
                </a:pathLst>
              </a:custGeom>
              <a:solidFill>
                <a:srgbClr val="FDFF42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55" name="TextBox 29"/>
              <p:cNvSpPr txBox="1"/>
              <p:nvPr/>
            </p:nvSpPr>
            <p:spPr>
              <a:xfrm>
                <a:off x="0" y="-28575"/>
                <a:ext cx="2010038" cy="33954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p>
                <a:pPr algn="ctr">
                  <a:lnSpc>
                    <a:spcPts val="2685"/>
                  </a:lnSpc>
                </a:pPr>
              </a:p>
            </p:txBody>
          </p:sp>
        </p:grpSp>
        <p:grpSp>
          <p:nvGrpSpPr>
            <p:cNvPr id="56" name="Group 33"/>
            <p:cNvGrpSpPr/>
            <p:nvPr>
              <p:custDataLst>
                <p:tags r:id="rId38"/>
              </p:custDataLst>
            </p:nvPr>
          </p:nvGrpSpPr>
          <p:grpSpPr>
            <a:xfrm rot="0">
              <a:off x="15395" y="10115"/>
              <a:ext cx="1711" cy="1709"/>
              <a:chOff x="0" y="0"/>
              <a:chExt cx="234364" cy="234154"/>
            </a:xfrm>
          </p:grpSpPr>
          <p:sp>
            <p:nvSpPr>
              <p:cNvPr id="57" name="Freeform 34"/>
              <p:cNvSpPr/>
              <p:nvPr>
                <p:custDataLst>
                  <p:tags r:id="rId39"/>
                </p:custDataLst>
              </p:nvPr>
            </p:nvSpPr>
            <p:spPr>
              <a:xfrm>
                <a:off x="0" y="0"/>
                <a:ext cx="234364" cy="234154"/>
              </a:xfrm>
              <a:custGeom>
                <a:avLst/>
                <a:gdLst/>
                <a:ahLst/>
                <a:cxnLst/>
                <a:rect l="l" t="t" r="r" b="b"/>
                <a:pathLst>
                  <a:path w="234364" h="234154">
                    <a:moveTo>
                      <a:pt x="0" y="0"/>
                    </a:moveTo>
                    <a:lnTo>
                      <a:pt x="234364" y="0"/>
                    </a:lnTo>
                    <a:lnTo>
                      <a:pt x="234364" y="234154"/>
                    </a:lnTo>
                    <a:lnTo>
                      <a:pt x="0" y="234154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58" name="TextBox 35"/>
              <p:cNvSpPr txBox="1"/>
              <p:nvPr/>
            </p:nvSpPr>
            <p:spPr>
              <a:xfrm>
                <a:off x="0" y="-28575"/>
                <a:ext cx="234364" cy="2627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p>
                <a:pPr algn="ctr">
                  <a:lnSpc>
                    <a:spcPts val="2685"/>
                  </a:lnSpc>
                </a:pPr>
              </a:p>
            </p:txBody>
          </p:sp>
        </p:grpSp>
        <p:grpSp>
          <p:nvGrpSpPr>
            <p:cNvPr id="64" name="Group 46"/>
            <p:cNvGrpSpPr/>
            <p:nvPr>
              <p:custDataLst>
                <p:tags r:id="rId40"/>
              </p:custDataLst>
            </p:nvPr>
          </p:nvGrpSpPr>
          <p:grpSpPr>
            <a:xfrm rot="0">
              <a:off x="14982" y="9709"/>
              <a:ext cx="277" cy="265"/>
              <a:chOff x="0" y="0"/>
              <a:chExt cx="37914" cy="36250"/>
            </a:xfrm>
          </p:grpSpPr>
          <p:sp>
            <p:nvSpPr>
              <p:cNvPr id="65" name="Freeform 47"/>
              <p:cNvSpPr/>
              <p:nvPr>
                <p:custDataLst>
                  <p:tags r:id="rId41"/>
                </p:custDataLst>
              </p:nvPr>
            </p:nvSpPr>
            <p:spPr>
              <a:xfrm>
                <a:off x="0" y="0"/>
                <a:ext cx="37914" cy="36250"/>
              </a:xfrm>
              <a:custGeom>
                <a:avLst/>
                <a:gdLst/>
                <a:ahLst/>
                <a:cxnLst/>
                <a:rect l="l" t="t" r="r" b="b"/>
                <a:pathLst>
                  <a:path w="37914" h="36250">
                    <a:moveTo>
                      <a:pt x="0" y="0"/>
                    </a:moveTo>
                    <a:lnTo>
                      <a:pt x="37914" y="0"/>
                    </a:lnTo>
                    <a:lnTo>
                      <a:pt x="37914" y="36250"/>
                    </a:lnTo>
                    <a:lnTo>
                      <a:pt x="0" y="36250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66" name="TextBox 48"/>
              <p:cNvSpPr txBox="1"/>
              <p:nvPr/>
            </p:nvSpPr>
            <p:spPr>
              <a:xfrm>
                <a:off x="0" y="-28575"/>
                <a:ext cx="37914" cy="648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p>
                <a:pPr algn="ctr">
                  <a:lnSpc>
                    <a:spcPts val="2685"/>
                  </a:lnSpc>
                </a:pPr>
              </a:p>
            </p:txBody>
          </p:sp>
        </p:grpSp>
        <p:grpSp>
          <p:nvGrpSpPr>
            <p:cNvPr id="70" name="Group 52"/>
            <p:cNvGrpSpPr/>
            <p:nvPr>
              <p:custDataLst>
                <p:tags r:id="rId42"/>
              </p:custDataLst>
            </p:nvPr>
          </p:nvGrpSpPr>
          <p:grpSpPr>
            <a:xfrm rot="0">
              <a:off x="28020" y="9500"/>
              <a:ext cx="277" cy="473"/>
              <a:chOff x="0" y="-28575"/>
              <a:chExt cx="37914" cy="64825"/>
            </a:xfrm>
          </p:grpSpPr>
          <p:sp>
            <p:nvSpPr>
              <p:cNvPr id="71" name="Freeform 53"/>
              <p:cNvSpPr/>
              <p:nvPr>
                <p:custDataLst>
                  <p:tags r:id="rId43"/>
                </p:custDataLst>
              </p:nvPr>
            </p:nvSpPr>
            <p:spPr>
              <a:xfrm>
                <a:off x="0" y="0"/>
                <a:ext cx="37914" cy="36250"/>
              </a:xfrm>
              <a:custGeom>
                <a:avLst/>
                <a:gdLst/>
                <a:ahLst/>
                <a:cxnLst/>
                <a:rect l="l" t="t" r="r" b="b"/>
                <a:pathLst>
                  <a:path w="37914" h="36250">
                    <a:moveTo>
                      <a:pt x="0" y="0"/>
                    </a:moveTo>
                    <a:lnTo>
                      <a:pt x="37914" y="0"/>
                    </a:lnTo>
                    <a:lnTo>
                      <a:pt x="37914" y="36250"/>
                    </a:lnTo>
                    <a:lnTo>
                      <a:pt x="0" y="36250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72" name="TextBox 54"/>
              <p:cNvSpPr txBox="1"/>
              <p:nvPr/>
            </p:nvSpPr>
            <p:spPr>
              <a:xfrm>
                <a:off x="0" y="-28575"/>
                <a:ext cx="37914" cy="648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p>
                <a:pPr algn="ctr">
                  <a:lnSpc>
                    <a:spcPts val="2685"/>
                  </a:lnSpc>
                </a:pPr>
              </a:p>
            </p:txBody>
          </p:sp>
        </p:grpSp>
        <p:grpSp>
          <p:nvGrpSpPr>
            <p:cNvPr id="76" name="Group 64"/>
            <p:cNvGrpSpPr/>
            <p:nvPr>
              <p:custDataLst>
                <p:tags r:id="rId44"/>
              </p:custDataLst>
            </p:nvPr>
          </p:nvGrpSpPr>
          <p:grpSpPr>
            <a:xfrm rot="0">
              <a:off x="14982" y="11978"/>
              <a:ext cx="277" cy="265"/>
              <a:chOff x="0" y="0"/>
              <a:chExt cx="37914" cy="36250"/>
            </a:xfrm>
          </p:grpSpPr>
          <p:sp>
            <p:nvSpPr>
              <p:cNvPr id="77" name="Freeform 65"/>
              <p:cNvSpPr/>
              <p:nvPr>
                <p:custDataLst>
                  <p:tags r:id="rId45"/>
                </p:custDataLst>
              </p:nvPr>
            </p:nvSpPr>
            <p:spPr>
              <a:xfrm>
                <a:off x="0" y="0"/>
                <a:ext cx="37914" cy="36250"/>
              </a:xfrm>
              <a:custGeom>
                <a:avLst/>
                <a:gdLst/>
                <a:ahLst/>
                <a:cxnLst/>
                <a:rect l="l" t="t" r="r" b="b"/>
                <a:pathLst>
                  <a:path w="37914" h="36250">
                    <a:moveTo>
                      <a:pt x="0" y="0"/>
                    </a:moveTo>
                    <a:lnTo>
                      <a:pt x="37914" y="0"/>
                    </a:lnTo>
                    <a:lnTo>
                      <a:pt x="37914" y="36250"/>
                    </a:lnTo>
                    <a:lnTo>
                      <a:pt x="0" y="36250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78" name="TextBox 66"/>
              <p:cNvSpPr txBox="1"/>
              <p:nvPr/>
            </p:nvSpPr>
            <p:spPr>
              <a:xfrm>
                <a:off x="0" y="-28575"/>
                <a:ext cx="37914" cy="648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p>
                <a:pPr algn="ctr">
                  <a:lnSpc>
                    <a:spcPts val="2685"/>
                  </a:lnSpc>
                </a:pPr>
              </a:p>
            </p:txBody>
          </p:sp>
        </p:grpSp>
        <p:grpSp>
          <p:nvGrpSpPr>
            <p:cNvPr id="82" name="Group 70"/>
            <p:cNvGrpSpPr/>
            <p:nvPr>
              <p:custDataLst>
                <p:tags r:id="rId46"/>
              </p:custDataLst>
            </p:nvPr>
          </p:nvGrpSpPr>
          <p:grpSpPr>
            <a:xfrm rot="0">
              <a:off x="28020" y="11978"/>
              <a:ext cx="277" cy="265"/>
              <a:chOff x="0" y="0"/>
              <a:chExt cx="37914" cy="36250"/>
            </a:xfrm>
          </p:grpSpPr>
          <p:sp>
            <p:nvSpPr>
              <p:cNvPr id="83" name="Freeform 71"/>
              <p:cNvSpPr/>
              <p:nvPr>
                <p:custDataLst>
                  <p:tags r:id="rId47"/>
                </p:custDataLst>
              </p:nvPr>
            </p:nvSpPr>
            <p:spPr>
              <a:xfrm>
                <a:off x="0" y="0"/>
                <a:ext cx="37914" cy="36250"/>
              </a:xfrm>
              <a:custGeom>
                <a:avLst/>
                <a:gdLst/>
                <a:ahLst/>
                <a:cxnLst/>
                <a:rect l="l" t="t" r="r" b="b"/>
                <a:pathLst>
                  <a:path w="37914" h="36250">
                    <a:moveTo>
                      <a:pt x="0" y="0"/>
                    </a:moveTo>
                    <a:lnTo>
                      <a:pt x="37914" y="0"/>
                    </a:lnTo>
                    <a:lnTo>
                      <a:pt x="37914" y="36250"/>
                    </a:lnTo>
                    <a:lnTo>
                      <a:pt x="0" y="36250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84" name="TextBox 72"/>
              <p:cNvSpPr txBox="1"/>
              <p:nvPr/>
            </p:nvSpPr>
            <p:spPr>
              <a:xfrm>
                <a:off x="0" y="-28575"/>
                <a:ext cx="37914" cy="648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p>
                <a:pPr algn="ctr">
                  <a:lnSpc>
                    <a:spcPts val="2685"/>
                  </a:lnSpc>
                </a:pPr>
              </a:p>
            </p:txBody>
          </p:sp>
        </p:grpSp>
        <p:sp>
          <p:nvSpPr>
            <p:cNvPr id="85" name="TextBox 79"/>
            <p:cNvSpPr txBox="1"/>
            <p:nvPr>
              <p:custDataLst>
                <p:tags r:id="rId48"/>
              </p:custDataLst>
            </p:nvPr>
          </p:nvSpPr>
          <p:spPr>
            <a:xfrm>
              <a:off x="17671" y="10620"/>
              <a:ext cx="10506" cy="59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p>
              <a:pPr marL="342900" indent="-342900" algn="just">
                <a:lnSpc>
                  <a:spcPts val="2925"/>
                </a:lnSpc>
                <a:buFont typeface="Arial" panose="020B0604020202020204" pitchFamily="34" charset="0"/>
                <a:buChar char="•"/>
              </a:pPr>
              <a:r>
                <a:rPr lang="zh-CN" altLang="en-US" sz="2400">
                  <a:solidFill>
                    <a:srgbClr val="000000"/>
                  </a:solidFill>
                  <a:latin typeface="思源黑体" panose="020B0800000000000000" charset="-122"/>
                  <a:ea typeface="思源黑体" panose="020B0800000000000000" charset="-122"/>
                  <a:cs typeface="思源黑体" panose="020B0800000000000000" charset="-122"/>
                  <a:sym typeface="思源黑体" panose="020B0800000000000000" charset="-122"/>
                </a:rPr>
                <a:t>对打卡情况进行统计，并可生成海报进行分享</a:t>
              </a:r>
              <a:endParaRPr lang="zh-CN" altLang="en-US" sz="2400">
                <a:solidFill>
                  <a:srgbClr val="000000"/>
                </a:solidFill>
                <a:latin typeface="思源黑体" panose="020B0800000000000000" charset="-122"/>
                <a:ea typeface="思源黑体" panose="020B0800000000000000" charset="-122"/>
                <a:cs typeface="思源黑体" panose="020B0800000000000000" charset="-122"/>
                <a:sym typeface="思源黑体" panose="020B0800000000000000" charset="-122"/>
              </a:endParaRPr>
            </a:p>
          </p:txBody>
        </p:sp>
        <p:sp>
          <p:nvSpPr>
            <p:cNvPr id="88" name="TextBox 84"/>
            <p:cNvSpPr txBox="1"/>
            <p:nvPr>
              <p:custDataLst>
                <p:tags r:id="rId49"/>
              </p:custDataLst>
            </p:nvPr>
          </p:nvSpPr>
          <p:spPr>
            <a:xfrm>
              <a:off x="15458" y="10638"/>
              <a:ext cx="1597" cy="6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p>
              <a:pPr algn="ctr">
                <a:lnSpc>
                  <a:spcPts val="3170"/>
                </a:lnSpc>
              </a:pPr>
              <a:r>
                <a:rPr lang="zh-CN" altLang="en-US" sz="2265" b="1">
                  <a:solidFill>
                    <a:srgbClr val="000000"/>
                  </a:solidFill>
                  <a:latin typeface="思源黑体 Bold" panose="020B0800000000000000" charset="-122"/>
                  <a:ea typeface="思源黑体 Bold" panose="020B0800000000000000" charset="-122"/>
                  <a:cs typeface="思源黑体 Bold" panose="020B0800000000000000" charset="-122"/>
                  <a:sym typeface="思源黑体 Bold" panose="020B0800000000000000" charset="-122"/>
                </a:rPr>
                <a:t>统计</a:t>
              </a:r>
              <a:endParaRPr lang="zh-CN" altLang="en-US" sz="2265" b="1">
                <a:solidFill>
                  <a:srgbClr val="000000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endParaRP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50"/>
          <a:stretch>
            <a:fillRect/>
          </a:stretch>
        </p:blipFill>
        <p:spPr>
          <a:xfrm>
            <a:off x="0" y="1376045"/>
            <a:ext cx="3862070" cy="831659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1"/>
          <a:stretch>
            <a:fillRect/>
          </a:stretch>
        </p:blipFill>
        <p:spPr>
          <a:xfrm>
            <a:off x="3810000" y="-8477885"/>
            <a:ext cx="3876675" cy="8340090"/>
          </a:xfrm>
          <a:prstGeom prst="rect">
            <a:avLst/>
          </a:prstGeom>
        </p:spPr>
      </p:pic>
      <p:grpSp>
        <p:nvGrpSpPr>
          <p:cNvPr id="31" name="组合 30"/>
          <p:cNvGrpSpPr/>
          <p:nvPr>
            <p:custDataLst>
              <p:tags r:id="rId52"/>
            </p:custDataLst>
          </p:nvPr>
        </p:nvGrpSpPr>
        <p:grpSpPr>
          <a:xfrm>
            <a:off x="9513570" y="7249160"/>
            <a:ext cx="8455025" cy="1609725"/>
            <a:chOff x="14982" y="6949"/>
            <a:chExt cx="13315" cy="2535"/>
          </a:xfrm>
        </p:grpSpPr>
        <p:grpSp>
          <p:nvGrpSpPr>
            <p:cNvPr id="32" name="Group 21"/>
            <p:cNvGrpSpPr/>
            <p:nvPr>
              <p:custDataLst>
                <p:tags r:id="rId53"/>
              </p:custDataLst>
            </p:nvPr>
          </p:nvGrpSpPr>
          <p:grpSpPr>
            <a:xfrm rot="0">
              <a:off x="15120" y="7082"/>
              <a:ext cx="13057" cy="2270"/>
              <a:chOff x="0" y="0"/>
              <a:chExt cx="1788876" cy="310967"/>
            </a:xfrm>
          </p:grpSpPr>
          <p:sp>
            <p:nvSpPr>
              <p:cNvPr id="33" name="Freeform 22"/>
              <p:cNvSpPr/>
              <p:nvPr>
                <p:custDataLst>
                  <p:tags r:id="rId54"/>
                </p:custDataLst>
              </p:nvPr>
            </p:nvSpPr>
            <p:spPr>
              <a:xfrm>
                <a:off x="0" y="0"/>
                <a:ext cx="1788876" cy="310967"/>
              </a:xfrm>
              <a:custGeom>
                <a:avLst/>
                <a:gdLst/>
                <a:ahLst/>
                <a:cxnLst/>
                <a:rect l="l" t="t" r="r" b="b"/>
                <a:pathLst>
                  <a:path w="1788876" h="310967">
                    <a:moveTo>
                      <a:pt x="0" y="0"/>
                    </a:moveTo>
                    <a:lnTo>
                      <a:pt x="1788876" y="0"/>
                    </a:lnTo>
                    <a:lnTo>
                      <a:pt x="1788876" y="310967"/>
                    </a:lnTo>
                    <a:lnTo>
                      <a:pt x="0" y="310967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34" name="TextBox 23"/>
              <p:cNvSpPr txBox="1"/>
              <p:nvPr/>
            </p:nvSpPr>
            <p:spPr>
              <a:xfrm>
                <a:off x="0" y="-28575"/>
                <a:ext cx="1788876" cy="33954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p>
                <a:pPr algn="ctr">
                  <a:lnSpc>
                    <a:spcPts val="2685"/>
                  </a:lnSpc>
                </a:pPr>
              </a:p>
            </p:txBody>
          </p:sp>
        </p:grpSp>
        <p:grpSp>
          <p:nvGrpSpPr>
            <p:cNvPr id="35" name="Group 24"/>
            <p:cNvGrpSpPr/>
            <p:nvPr>
              <p:custDataLst>
                <p:tags r:id="rId55"/>
              </p:custDataLst>
            </p:nvPr>
          </p:nvGrpSpPr>
          <p:grpSpPr>
            <a:xfrm rot="0">
              <a:off x="15395" y="7362"/>
              <a:ext cx="1711" cy="1709"/>
              <a:chOff x="0" y="0"/>
              <a:chExt cx="234364" cy="234154"/>
            </a:xfrm>
          </p:grpSpPr>
          <p:sp>
            <p:nvSpPr>
              <p:cNvPr id="37" name="Freeform 25"/>
              <p:cNvSpPr/>
              <p:nvPr>
                <p:custDataLst>
                  <p:tags r:id="rId56"/>
                </p:custDataLst>
              </p:nvPr>
            </p:nvSpPr>
            <p:spPr>
              <a:xfrm>
                <a:off x="0" y="0"/>
                <a:ext cx="234364" cy="234154"/>
              </a:xfrm>
              <a:custGeom>
                <a:avLst/>
                <a:gdLst/>
                <a:ahLst/>
                <a:cxnLst/>
                <a:rect l="l" t="t" r="r" b="b"/>
                <a:pathLst>
                  <a:path w="234364" h="234154">
                    <a:moveTo>
                      <a:pt x="0" y="0"/>
                    </a:moveTo>
                    <a:lnTo>
                      <a:pt x="234364" y="0"/>
                    </a:lnTo>
                    <a:lnTo>
                      <a:pt x="234364" y="234154"/>
                    </a:lnTo>
                    <a:lnTo>
                      <a:pt x="0" y="234154"/>
                    </a:lnTo>
                    <a:close/>
                  </a:path>
                </a:pathLst>
              </a:custGeom>
              <a:solidFill>
                <a:srgbClr val="5DFB3C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38" name="TextBox 26"/>
              <p:cNvSpPr txBox="1"/>
              <p:nvPr/>
            </p:nvSpPr>
            <p:spPr>
              <a:xfrm>
                <a:off x="0" y="-28575"/>
                <a:ext cx="234364" cy="2627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p>
                <a:pPr algn="ctr">
                  <a:lnSpc>
                    <a:spcPts val="2685"/>
                  </a:lnSpc>
                </a:pPr>
              </a:p>
            </p:txBody>
          </p:sp>
        </p:grpSp>
        <p:sp>
          <p:nvSpPr>
            <p:cNvPr id="39" name="TextBox 42"/>
            <p:cNvSpPr txBox="1"/>
            <p:nvPr>
              <p:custDataLst>
                <p:tags r:id="rId57"/>
              </p:custDataLst>
            </p:nvPr>
          </p:nvSpPr>
          <p:spPr>
            <a:xfrm>
              <a:off x="17560" y="7626"/>
              <a:ext cx="10206" cy="11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p>
              <a:pPr marL="342900" indent="-342900" algn="just">
                <a:lnSpc>
                  <a:spcPts val="2925"/>
                </a:lnSpc>
                <a:buFont typeface="Arial" panose="020B0604020202020204" pitchFamily="34" charset="0"/>
                <a:buChar char="•"/>
              </a:pPr>
              <a:r>
                <a:rPr lang="zh-CN" altLang="en-US" sz="2400">
                  <a:solidFill>
                    <a:srgbClr val="000000"/>
                  </a:solidFill>
                  <a:latin typeface="思源黑体" panose="020B0800000000000000" charset="-122"/>
                  <a:ea typeface="思源黑体" panose="020B0800000000000000" charset="-122"/>
                  <a:cs typeface="思源黑体" panose="020B0800000000000000" charset="-122"/>
                  <a:sym typeface="思源黑体" panose="020B0800000000000000" charset="-122"/>
                </a:rPr>
                <a:t>基础地图功能，可按照到达顺序输入多个地点，在</a:t>
              </a:r>
              <a:r>
                <a:rPr lang="zh-CN" altLang="en-US" sz="2400">
                  <a:solidFill>
                    <a:srgbClr val="000000"/>
                  </a:solidFill>
                  <a:latin typeface="思源黑体" panose="020B0800000000000000" charset="-122"/>
                  <a:ea typeface="思源黑体" panose="020B0800000000000000" charset="-122"/>
                  <a:cs typeface="思源黑体" panose="020B0800000000000000" charset="-122"/>
                  <a:sym typeface="思源黑体" panose="020B0800000000000000" charset="-122"/>
                </a:rPr>
                <a:t>地图上显示</a:t>
              </a:r>
              <a:r>
                <a:rPr lang="zh-CN" altLang="en-US" sz="2400">
                  <a:solidFill>
                    <a:srgbClr val="000000"/>
                  </a:solidFill>
                  <a:latin typeface="思源黑体" panose="020B0800000000000000" charset="-122"/>
                  <a:ea typeface="思源黑体" panose="020B0800000000000000" charset="-122"/>
                  <a:cs typeface="思源黑体" panose="020B0800000000000000" charset="-122"/>
                  <a:sym typeface="思源黑体" panose="020B0800000000000000" charset="-122"/>
                </a:rPr>
                <a:t>路线</a:t>
              </a:r>
              <a:endParaRPr lang="zh-CN" altLang="en-US" sz="2400">
                <a:solidFill>
                  <a:srgbClr val="000000"/>
                </a:solidFill>
                <a:latin typeface="思源黑体" panose="020B0800000000000000" charset="-122"/>
                <a:ea typeface="思源黑体" panose="020B0800000000000000" charset="-122"/>
                <a:cs typeface="思源黑体" panose="020B0800000000000000" charset="-122"/>
                <a:sym typeface="思源黑体" panose="020B0800000000000000" charset="-122"/>
              </a:endParaRPr>
            </a:p>
          </p:txBody>
        </p:sp>
        <p:grpSp>
          <p:nvGrpSpPr>
            <p:cNvPr id="41" name="Group 43"/>
            <p:cNvGrpSpPr/>
            <p:nvPr>
              <p:custDataLst>
                <p:tags r:id="rId58"/>
              </p:custDataLst>
            </p:nvPr>
          </p:nvGrpSpPr>
          <p:grpSpPr>
            <a:xfrm rot="0">
              <a:off x="14982" y="6949"/>
              <a:ext cx="277" cy="265"/>
              <a:chOff x="0" y="0"/>
              <a:chExt cx="37914" cy="36250"/>
            </a:xfrm>
          </p:grpSpPr>
          <p:sp>
            <p:nvSpPr>
              <p:cNvPr id="43" name="Freeform 44"/>
              <p:cNvSpPr/>
              <p:nvPr>
                <p:custDataLst>
                  <p:tags r:id="rId59"/>
                </p:custDataLst>
              </p:nvPr>
            </p:nvSpPr>
            <p:spPr>
              <a:xfrm>
                <a:off x="0" y="0"/>
                <a:ext cx="37914" cy="36250"/>
              </a:xfrm>
              <a:custGeom>
                <a:avLst/>
                <a:gdLst/>
                <a:ahLst/>
                <a:cxnLst/>
                <a:rect l="l" t="t" r="r" b="b"/>
                <a:pathLst>
                  <a:path w="37914" h="36250">
                    <a:moveTo>
                      <a:pt x="0" y="0"/>
                    </a:moveTo>
                    <a:lnTo>
                      <a:pt x="37914" y="0"/>
                    </a:lnTo>
                    <a:lnTo>
                      <a:pt x="37914" y="36250"/>
                    </a:lnTo>
                    <a:lnTo>
                      <a:pt x="0" y="36250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44" name="TextBox 45"/>
              <p:cNvSpPr txBox="1"/>
              <p:nvPr/>
            </p:nvSpPr>
            <p:spPr>
              <a:xfrm>
                <a:off x="0" y="-28575"/>
                <a:ext cx="37914" cy="648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p>
                <a:pPr algn="ctr">
                  <a:lnSpc>
                    <a:spcPts val="2685"/>
                  </a:lnSpc>
                </a:pPr>
              </a:p>
            </p:txBody>
          </p:sp>
        </p:grpSp>
        <p:grpSp>
          <p:nvGrpSpPr>
            <p:cNvPr id="45" name="Group 49"/>
            <p:cNvGrpSpPr/>
            <p:nvPr>
              <p:custDataLst>
                <p:tags r:id="rId60"/>
              </p:custDataLst>
            </p:nvPr>
          </p:nvGrpSpPr>
          <p:grpSpPr>
            <a:xfrm rot="0">
              <a:off x="28020" y="6949"/>
              <a:ext cx="277" cy="265"/>
              <a:chOff x="0" y="0"/>
              <a:chExt cx="37914" cy="36250"/>
            </a:xfrm>
          </p:grpSpPr>
          <p:sp>
            <p:nvSpPr>
              <p:cNvPr id="46" name="Freeform 50"/>
              <p:cNvSpPr/>
              <p:nvPr>
                <p:custDataLst>
                  <p:tags r:id="rId61"/>
                </p:custDataLst>
              </p:nvPr>
            </p:nvSpPr>
            <p:spPr>
              <a:xfrm>
                <a:off x="0" y="0"/>
                <a:ext cx="37914" cy="36250"/>
              </a:xfrm>
              <a:custGeom>
                <a:avLst/>
                <a:gdLst/>
                <a:ahLst/>
                <a:cxnLst/>
                <a:rect l="l" t="t" r="r" b="b"/>
                <a:pathLst>
                  <a:path w="37914" h="36250">
                    <a:moveTo>
                      <a:pt x="0" y="0"/>
                    </a:moveTo>
                    <a:lnTo>
                      <a:pt x="37914" y="0"/>
                    </a:lnTo>
                    <a:lnTo>
                      <a:pt x="37914" y="36250"/>
                    </a:lnTo>
                    <a:lnTo>
                      <a:pt x="0" y="36250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47" name="TextBox 51"/>
              <p:cNvSpPr txBox="1"/>
              <p:nvPr/>
            </p:nvSpPr>
            <p:spPr>
              <a:xfrm>
                <a:off x="0" y="-28575"/>
                <a:ext cx="37914" cy="648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p>
                <a:pPr algn="ctr">
                  <a:lnSpc>
                    <a:spcPts val="2685"/>
                  </a:lnSpc>
                </a:pPr>
              </a:p>
            </p:txBody>
          </p:sp>
        </p:grpSp>
        <p:grpSp>
          <p:nvGrpSpPr>
            <p:cNvPr id="48" name="Group 61"/>
            <p:cNvGrpSpPr/>
            <p:nvPr>
              <p:custDataLst>
                <p:tags r:id="rId62"/>
              </p:custDataLst>
            </p:nvPr>
          </p:nvGrpSpPr>
          <p:grpSpPr>
            <a:xfrm rot="0">
              <a:off x="14982" y="9219"/>
              <a:ext cx="277" cy="265"/>
              <a:chOff x="0" y="0"/>
              <a:chExt cx="37914" cy="36250"/>
            </a:xfrm>
          </p:grpSpPr>
          <p:sp>
            <p:nvSpPr>
              <p:cNvPr id="92" name="Freeform 62"/>
              <p:cNvSpPr/>
              <p:nvPr>
                <p:custDataLst>
                  <p:tags r:id="rId63"/>
                </p:custDataLst>
              </p:nvPr>
            </p:nvSpPr>
            <p:spPr>
              <a:xfrm>
                <a:off x="0" y="0"/>
                <a:ext cx="37914" cy="36250"/>
              </a:xfrm>
              <a:custGeom>
                <a:avLst/>
                <a:gdLst/>
                <a:ahLst/>
                <a:cxnLst/>
                <a:rect l="l" t="t" r="r" b="b"/>
                <a:pathLst>
                  <a:path w="37914" h="36250">
                    <a:moveTo>
                      <a:pt x="0" y="0"/>
                    </a:moveTo>
                    <a:lnTo>
                      <a:pt x="37914" y="0"/>
                    </a:lnTo>
                    <a:lnTo>
                      <a:pt x="37914" y="36250"/>
                    </a:lnTo>
                    <a:lnTo>
                      <a:pt x="0" y="36250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93" name="TextBox 63"/>
              <p:cNvSpPr txBox="1"/>
              <p:nvPr/>
            </p:nvSpPr>
            <p:spPr>
              <a:xfrm>
                <a:off x="0" y="-28575"/>
                <a:ext cx="37914" cy="648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p>
                <a:pPr algn="ctr">
                  <a:lnSpc>
                    <a:spcPts val="2685"/>
                  </a:lnSpc>
                </a:pPr>
              </a:p>
            </p:txBody>
          </p:sp>
        </p:grpSp>
        <p:grpSp>
          <p:nvGrpSpPr>
            <p:cNvPr id="94" name="Group 67"/>
            <p:cNvGrpSpPr/>
            <p:nvPr>
              <p:custDataLst>
                <p:tags r:id="rId64"/>
              </p:custDataLst>
            </p:nvPr>
          </p:nvGrpSpPr>
          <p:grpSpPr>
            <a:xfrm rot="0">
              <a:off x="28020" y="9219"/>
              <a:ext cx="277" cy="265"/>
              <a:chOff x="0" y="0"/>
              <a:chExt cx="37914" cy="36250"/>
            </a:xfrm>
          </p:grpSpPr>
          <p:sp>
            <p:nvSpPr>
              <p:cNvPr id="95" name="Freeform 68"/>
              <p:cNvSpPr/>
              <p:nvPr>
                <p:custDataLst>
                  <p:tags r:id="rId65"/>
                </p:custDataLst>
              </p:nvPr>
            </p:nvSpPr>
            <p:spPr>
              <a:xfrm>
                <a:off x="0" y="0"/>
                <a:ext cx="37914" cy="36250"/>
              </a:xfrm>
              <a:custGeom>
                <a:avLst/>
                <a:gdLst/>
                <a:ahLst/>
                <a:cxnLst/>
                <a:rect l="l" t="t" r="r" b="b"/>
                <a:pathLst>
                  <a:path w="37914" h="36250">
                    <a:moveTo>
                      <a:pt x="0" y="0"/>
                    </a:moveTo>
                    <a:lnTo>
                      <a:pt x="37914" y="0"/>
                    </a:lnTo>
                    <a:lnTo>
                      <a:pt x="37914" y="36250"/>
                    </a:lnTo>
                    <a:lnTo>
                      <a:pt x="0" y="36250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96" name="TextBox 69"/>
              <p:cNvSpPr txBox="1"/>
              <p:nvPr/>
            </p:nvSpPr>
            <p:spPr>
              <a:xfrm>
                <a:off x="0" y="-28575"/>
                <a:ext cx="37914" cy="648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p>
                <a:pPr algn="ctr">
                  <a:lnSpc>
                    <a:spcPts val="2685"/>
                  </a:lnSpc>
                </a:pPr>
              </a:p>
            </p:txBody>
          </p:sp>
        </p:grpSp>
        <p:sp>
          <p:nvSpPr>
            <p:cNvPr id="97" name="TextBox 83"/>
            <p:cNvSpPr txBox="1"/>
            <p:nvPr>
              <p:custDataLst>
                <p:tags r:id="rId66"/>
              </p:custDataLst>
            </p:nvPr>
          </p:nvSpPr>
          <p:spPr>
            <a:xfrm>
              <a:off x="15458" y="7833"/>
              <a:ext cx="1597" cy="6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p>
              <a:pPr algn="ctr">
                <a:lnSpc>
                  <a:spcPts val="3170"/>
                </a:lnSpc>
              </a:pPr>
              <a:r>
                <a:rPr lang="zh-CN" altLang="en-US" sz="2265" b="1">
                  <a:solidFill>
                    <a:srgbClr val="000000"/>
                  </a:solidFill>
                  <a:latin typeface="思源黑体 Bold" panose="020B0800000000000000" charset="-122"/>
                  <a:ea typeface="思源黑体 Bold" panose="020B0800000000000000" charset="-122"/>
                  <a:cs typeface="思源黑体 Bold" panose="020B0800000000000000" charset="-122"/>
                  <a:sym typeface="思源黑体 Bold" panose="020B0800000000000000" charset="-122"/>
                </a:rPr>
                <a:t>路线</a:t>
              </a:r>
              <a:endParaRPr lang="zh-CN" altLang="en-US" sz="2265" b="1">
                <a:solidFill>
                  <a:srgbClr val="000000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endParaRPr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67"/>
          <a:stretch>
            <a:fillRect/>
          </a:stretch>
        </p:blipFill>
        <p:spPr>
          <a:xfrm>
            <a:off x="3810000" y="1333500"/>
            <a:ext cx="3901440" cy="84061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96DAFE">
                <a:alpha val="100000"/>
              </a:srgbClr>
            </a:gs>
            <a:gs pos="50000">
              <a:srgbClr val="FFFFFF">
                <a:alpha val="100000"/>
              </a:srgbClr>
            </a:gs>
            <a:gs pos="100000">
              <a:srgbClr val="FAFC9D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oup 3"/>
          <p:cNvGrpSpPr/>
          <p:nvPr/>
        </p:nvGrpSpPr>
        <p:grpSpPr>
          <a:xfrm rot="0">
            <a:off x="1459865" y="1376045"/>
            <a:ext cx="17358995" cy="8319135"/>
            <a:chOff x="0" y="-28582"/>
            <a:chExt cx="2324313" cy="1171760"/>
          </a:xfrm>
        </p:grpSpPr>
        <p:sp>
          <p:nvSpPr>
            <p:cNvPr id="90" name="Freeform 4"/>
            <p:cNvSpPr/>
            <p:nvPr/>
          </p:nvSpPr>
          <p:spPr>
            <a:xfrm>
              <a:off x="0" y="0"/>
              <a:ext cx="2223704" cy="1138038"/>
            </a:xfrm>
            <a:custGeom>
              <a:avLst/>
              <a:gdLst/>
              <a:ahLst/>
              <a:cxnLst/>
              <a:rect l="l" t="t" r="r" b="b"/>
              <a:pathLst>
                <a:path w="2223704" h="1138038">
                  <a:moveTo>
                    <a:pt x="0" y="0"/>
                  </a:moveTo>
                  <a:lnTo>
                    <a:pt x="2223704" y="0"/>
                  </a:lnTo>
                  <a:lnTo>
                    <a:pt x="2223704" y="1138038"/>
                  </a:lnTo>
                  <a:lnTo>
                    <a:pt x="0" y="1138038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91" name="TextBox 5"/>
            <p:cNvSpPr txBox="1"/>
            <p:nvPr/>
          </p:nvSpPr>
          <p:spPr>
            <a:xfrm>
              <a:off x="0" y="-28582"/>
              <a:ext cx="2324313" cy="1171760"/>
            </a:xfrm>
            <a:prstGeom prst="rect">
              <a:avLst/>
            </a:prstGeom>
          </p:spPr>
          <p:txBody>
            <a:bodyPr lIns="50800" tIns="50800" rIns="50800" bIns="50800" rtlCol="0" anchor="ctr"/>
            <a:p>
              <a:pPr algn="ctr">
                <a:lnSpc>
                  <a:spcPts val="2685"/>
                </a:lnSpc>
              </a:pPr>
            </a:p>
          </p:txBody>
        </p:sp>
      </p:grpSp>
      <p:sp>
        <p:nvSpPr>
          <p:cNvPr id="2" name="Freeform 2"/>
          <p:cNvSpPr/>
          <p:nvPr/>
        </p:nvSpPr>
        <p:spPr>
          <a:xfrm>
            <a:off x="-45176" y="8764379"/>
            <a:ext cx="18333176" cy="1522621"/>
          </a:xfrm>
          <a:custGeom>
            <a:avLst/>
            <a:gdLst/>
            <a:ahLst/>
            <a:cxnLst/>
            <a:rect l="l" t="t" r="r" b="b"/>
            <a:pathLst>
              <a:path w="18333176" h="1522621">
                <a:moveTo>
                  <a:pt x="0" y="0"/>
                </a:moveTo>
                <a:lnTo>
                  <a:pt x="18333176" y="0"/>
                </a:lnTo>
                <a:lnTo>
                  <a:pt x="18333176" y="1522621"/>
                </a:lnTo>
                <a:lnTo>
                  <a:pt x="0" y="1522621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29" name="TextBox 4"/>
          <p:cNvSpPr txBox="1"/>
          <p:nvPr/>
        </p:nvSpPr>
        <p:spPr>
          <a:xfrm>
            <a:off x="9407525" y="-152400"/>
            <a:ext cx="8815705" cy="150431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p>
            <a:pPr marL="0" lvl="0" indent="0" algn="l">
              <a:lnSpc>
                <a:spcPts val="13860"/>
              </a:lnSpc>
              <a:spcBef>
                <a:spcPct val="0"/>
              </a:spcBef>
            </a:pPr>
            <a:r>
              <a:rPr lang="zh-CN" altLang="en-US" sz="9900" b="1" spc="-217">
                <a:ln>
                  <a:solidFill>
                    <a:sysClr val="windowText" lastClr="000000"/>
                  </a:solidFill>
                </a:ln>
                <a:solidFill>
                  <a:srgbClr val="FDFF42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旅游群</a:t>
            </a:r>
            <a:r>
              <a:rPr lang="en-US" altLang="zh-CN" sz="9900" b="1" spc="-217">
                <a:ln>
                  <a:solidFill>
                    <a:sysClr val="windowText" lastClr="000000"/>
                  </a:solidFill>
                </a:ln>
                <a:solidFill>
                  <a:srgbClr val="FDFF42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&amp;</a:t>
            </a:r>
            <a:r>
              <a:rPr lang="zh-CN" altLang="en-US" sz="9900" b="1" spc="-217">
                <a:ln>
                  <a:solidFill>
                    <a:sysClr val="windowText" lastClr="000000"/>
                  </a:solidFill>
                </a:ln>
                <a:solidFill>
                  <a:srgbClr val="FDFF42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小工具</a:t>
            </a:r>
            <a:endParaRPr lang="zh-CN" altLang="en-US" sz="9900" b="1" spc="-217">
              <a:ln>
                <a:solidFill>
                  <a:sysClr val="windowText" lastClr="000000"/>
                </a:solidFill>
              </a:ln>
              <a:solidFill>
                <a:srgbClr val="FDFF42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思源黑体 Bold" panose="020B0800000000000000" charset="-122"/>
            </a:endParaRPr>
          </a:p>
        </p:txBody>
      </p:sp>
      <p:sp>
        <p:nvSpPr>
          <p:cNvPr id="115" name="Freeform 115"/>
          <p:cNvSpPr/>
          <p:nvPr>
            <p:custDataLst>
              <p:tags r:id="rId2"/>
            </p:custDataLst>
          </p:nvPr>
        </p:nvSpPr>
        <p:spPr>
          <a:xfrm>
            <a:off x="7315200" y="-419100"/>
            <a:ext cx="1823085" cy="2294890"/>
          </a:xfrm>
          <a:custGeom>
            <a:avLst/>
            <a:gdLst/>
            <a:ahLst/>
            <a:cxnLst/>
            <a:rect l="l" t="t" r="r" b="b"/>
            <a:pathLst>
              <a:path w="2330548" h="2759398">
                <a:moveTo>
                  <a:pt x="0" y="0"/>
                </a:moveTo>
                <a:lnTo>
                  <a:pt x="2330547" y="0"/>
                </a:lnTo>
                <a:lnTo>
                  <a:pt x="2330547" y="2759398"/>
                </a:lnTo>
                <a:lnTo>
                  <a:pt x="0" y="27593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92299" t="-291895"/>
            </a:stretch>
          </a:blipFill>
        </p:spPr>
      </p:sp>
      <p:grpSp>
        <p:nvGrpSpPr>
          <p:cNvPr id="23" name="组合 22"/>
          <p:cNvGrpSpPr/>
          <p:nvPr>
            <p:custDataLst>
              <p:tags r:id="rId4"/>
            </p:custDataLst>
          </p:nvPr>
        </p:nvGrpSpPr>
        <p:grpSpPr>
          <a:xfrm>
            <a:off x="9513570" y="2061845"/>
            <a:ext cx="8455025" cy="1736090"/>
            <a:chOff x="14982" y="4197"/>
            <a:chExt cx="13315" cy="2734"/>
          </a:xfrm>
        </p:grpSpPr>
        <p:grpSp>
          <p:nvGrpSpPr>
            <p:cNvPr id="9" name="组合 8"/>
            <p:cNvGrpSpPr/>
            <p:nvPr>
              <p:custDataLst>
                <p:tags r:id="rId5"/>
              </p:custDataLst>
            </p:nvPr>
          </p:nvGrpSpPr>
          <p:grpSpPr>
            <a:xfrm>
              <a:off x="14982" y="4197"/>
              <a:ext cx="13315" cy="2734"/>
              <a:chOff x="14982" y="4197"/>
              <a:chExt cx="13315" cy="2734"/>
            </a:xfrm>
          </p:grpSpPr>
          <p:grpSp>
            <p:nvGrpSpPr>
              <p:cNvPr id="10" name="Group 3"/>
              <p:cNvGrpSpPr/>
              <p:nvPr>
                <p:custDataLst>
                  <p:tags r:id="rId6"/>
                </p:custDataLst>
              </p:nvPr>
            </p:nvGrpSpPr>
            <p:grpSpPr>
              <a:xfrm rot="0">
                <a:off x="15120" y="4329"/>
                <a:ext cx="13057" cy="2270"/>
                <a:chOff x="0" y="0"/>
                <a:chExt cx="1788876" cy="310967"/>
              </a:xfrm>
            </p:grpSpPr>
            <p:sp>
              <p:nvSpPr>
                <p:cNvPr id="11" name="Freeform 4"/>
                <p:cNvSpPr/>
                <p:nvPr>
                  <p:custDataLst>
                    <p:tags r:id="rId7"/>
                  </p:custDataLst>
                </p:nvPr>
              </p:nvSpPr>
              <p:spPr>
                <a:xfrm>
                  <a:off x="0" y="0"/>
                  <a:ext cx="1788876" cy="3109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8876" h="310967">
                      <a:moveTo>
                        <a:pt x="0" y="0"/>
                      </a:moveTo>
                      <a:lnTo>
                        <a:pt x="1788876" y="0"/>
                      </a:lnTo>
                      <a:lnTo>
                        <a:pt x="1788876" y="310967"/>
                      </a:lnTo>
                      <a:lnTo>
                        <a:pt x="0" y="310967"/>
                      </a:lnTo>
                      <a:close/>
                    </a:path>
                  </a:pathLst>
                </a:custGeom>
                <a:solidFill>
                  <a:srgbClr val="FDFF42"/>
                </a:solidFill>
                <a:ln w="19050" cap="sq">
                  <a:solidFill>
                    <a:srgbClr val="000000"/>
                  </a:solidFill>
                  <a:prstDash val="solid"/>
                  <a:miter/>
                </a:ln>
              </p:spPr>
            </p:sp>
            <p:sp>
              <p:nvSpPr>
                <p:cNvPr id="12" name="TextBox 5"/>
                <p:cNvSpPr txBox="1"/>
                <p:nvPr/>
              </p:nvSpPr>
              <p:spPr>
                <a:xfrm>
                  <a:off x="0" y="-28575"/>
                  <a:ext cx="1788876" cy="339542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p>
                  <a:pPr algn="ctr">
                    <a:lnSpc>
                      <a:spcPts val="2685"/>
                    </a:lnSpc>
                  </a:pPr>
                </a:p>
              </p:txBody>
            </p:sp>
          </p:grpSp>
          <p:grpSp>
            <p:nvGrpSpPr>
              <p:cNvPr id="13" name="Group 6"/>
              <p:cNvGrpSpPr/>
              <p:nvPr>
                <p:custDataLst>
                  <p:tags r:id="rId8"/>
                </p:custDataLst>
              </p:nvPr>
            </p:nvGrpSpPr>
            <p:grpSpPr>
              <a:xfrm rot="0">
                <a:off x="14982" y="4197"/>
                <a:ext cx="277" cy="265"/>
                <a:chOff x="0" y="0"/>
                <a:chExt cx="37914" cy="36250"/>
              </a:xfrm>
            </p:grpSpPr>
            <p:sp>
              <p:nvSpPr>
                <p:cNvPr id="14" name="Freeform 7"/>
                <p:cNvSpPr/>
                <p:nvPr>
                  <p:custDataLst>
                    <p:tags r:id="rId9"/>
                  </p:custDataLst>
                </p:nvPr>
              </p:nvSpPr>
              <p:spPr>
                <a:xfrm>
                  <a:off x="0" y="0"/>
                  <a:ext cx="37914" cy="36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914" h="36250">
                      <a:moveTo>
                        <a:pt x="0" y="0"/>
                      </a:moveTo>
                      <a:lnTo>
                        <a:pt x="37914" y="0"/>
                      </a:lnTo>
                      <a:lnTo>
                        <a:pt x="37914" y="36250"/>
                      </a:lnTo>
                      <a:lnTo>
                        <a:pt x="0" y="3625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9050" cap="sq">
                  <a:solidFill>
                    <a:srgbClr val="000000"/>
                  </a:solidFill>
                  <a:prstDash val="solid"/>
                  <a:miter/>
                </a:ln>
              </p:spPr>
            </p:sp>
            <p:sp>
              <p:nvSpPr>
                <p:cNvPr id="15" name="TextBox 8"/>
                <p:cNvSpPr txBox="1"/>
                <p:nvPr/>
              </p:nvSpPr>
              <p:spPr>
                <a:xfrm>
                  <a:off x="0" y="-28575"/>
                  <a:ext cx="37914" cy="6482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p>
                  <a:pPr algn="ctr">
                    <a:lnSpc>
                      <a:spcPts val="2685"/>
                    </a:lnSpc>
                  </a:pPr>
                </a:p>
              </p:txBody>
            </p:sp>
          </p:grpSp>
          <p:grpSp>
            <p:nvGrpSpPr>
              <p:cNvPr id="16" name="Group 9"/>
              <p:cNvGrpSpPr/>
              <p:nvPr>
                <p:custDataLst>
                  <p:tags r:id="rId10"/>
                </p:custDataLst>
              </p:nvPr>
            </p:nvGrpSpPr>
            <p:grpSpPr>
              <a:xfrm rot="0">
                <a:off x="28020" y="4197"/>
                <a:ext cx="277" cy="265"/>
                <a:chOff x="0" y="0"/>
                <a:chExt cx="37914" cy="36250"/>
              </a:xfrm>
            </p:grpSpPr>
            <p:sp>
              <p:nvSpPr>
                <p:cNvPr id="17" name="Freeform 10"/>
                <p:cNvSpPr/>
                <p:nvPr>
                  <p:custDataLst>
                    <p:tags r:id="rId11"/>
                  </p:custDataLst>
                </p:nvPr>
              </p:nvSpPr>
              <p:spPr>
                <a:xfrm>
                  <a:off x="0" y="0"/>
                  <a:ext cx="37914" cy="36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914" h="36250">
                      <a:moveTo>
                        <a:pt x="0" y="0"/>
                      </a:moveTo>
                      <a:lnTo>
                        <a:pt x="37914" y="0"/>
                      </a:lnTo>
                      <a:lnTo>
                        <a:pt x="37914" y="36250"/>
                      </a:lnTo>
                      <a:lnTo>
                        <a:pt x="0" y="3625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9050" cap="sq">
                  <a:solidFill>
                    <a:srgbClr val="000000"/>
                  </a:solidFill>
                  <a:prstDash val="solid"/>
                  <a:miter/>
                </a:ln>
              </p:spPr>
            </p:sp>
            <p:sp>
              <p:nvSpPr>
                <p:cNvPr id="18" name="TextBox 11"/>
                <p:cNvSpPr txBox="1"/>
                <p:nvPr/>
              </p:nvSpPr>
              <p:spPr>
                <a:xfrm>
                  <a:off x="0" y="-28575"/>
                  <a:ext cx="37914" cy="6482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p>
                  <a:pPr algn="ctr">
                    <a:lnSpc>
                      <a:spcPts val="2685"/>
                    </a:lnSpc>
                  </a:pPr>
                </a:p>
              </p:txBody>
            </p:sp>
          </p:grpSp>
          <p:grpSp>
            <p:nvGrpSpPr>
              <p:cNvPr id="19" name="Group 12"/>
              <p:cNvGrpSpPr/>
              <p:nvPr>
                <p:custDataLst>
                  <p:tags r:id="rId12"/>
                </p:custDataLst>
              </p:nvPr>
            </p:nvGrpSpPr>
            <p:grpSpPr>
              <a:xfrm rot="0">
                <a:off x="14982" y="6466"/>
                <a:ext cx="277" cy="265"/>
                <a:chOff x="0" y="0"/>
                <a:chExt cx="37914" cy="36250"/>
              </a:xfrm>
            </p:grpSpPr>
            <p:sp>
              <p:nvSpPr>
                <p:cNvPr id="20" name="Freeform 13"/>
                <p:cNvSpPr/>
                <p:nvPr>
                  <p:custDataLst>
                    <p:tags r:id="rId13"/>
                  </p:custDataLst>
                </p:nvPr>
              </p:nvSpPr>
              <p:spPr>
                <a:xfrm>
                  <a:off x="0" y="0"/>
                  <a:ext cx="37914" cy="36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914" h="36250">
                      <a:moveTo>
                        <a:pt x="0" y="0"/>
                      </a:moveTo>
                      <a:lnTo>
                        <a:pt x="37914" y="0"/>
                      </a:lnTo>
                      <a:lnTo>
                        <a:pt x="37914" y="36250"/>
                      </a:lnTo>
                      <a:lnTo>
                        <a:pt x="0" y="3625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9050" cap="sq">
                  <a:solidFill>
                    <a:srgbClr val="000000"/>
                  </a:solidFill>
                  <a:prstDash val="solid"/>
                  <a:miter/>
                </a:ln>
              </p:spPr>
            </p:sp>
            <p:sp>
              <p:nvSpPr>
                <p:cNvPr id="21" name="TextBox 14"/>
                <p:cNvSpPr txBox="1"/>
                <p:nvPr/>
              </p:nvSpPr>
              <p:spPr>
                <a:xfrm>
                  <a:off x="0" y="-28575"/>
                  <a:ext cx="37914" cy="6482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p>
                  <a:pPr algn="ctr">
                    <a:lnSpc>
                      <a:spcPts val="2685"/>
                    </a:lnSpc>
                  </a:pPr>
                </a:p>
              </p:txBody>
            </p:sp>
          </p:grpSp>
          <p:grpSp>
            <p:nvGrpSpPr>
              <p:cNvPr id="22" name="Group 15"/>
              <p:cNvGrpSpPr/>
              <p:nvPr>
                <p:custDataLst>
                  <p:tags r:id="rId14"/>
                </p:custDataLst>
              </p:nvPr>
            </p:nvGrpSpPr>
            <p:grpSpPr>
              <a:xfrm rot="0">
                <a:off x="28020" y="6466"/>
                <a:ext cx="277" cy="265"/>
                <a:chOff x="0" y="0"/>
                <a:chExt cx="37914" cy="36250"/>
              </a:xfrm>
            </p:grpSpPr>
            <p:sp>
              <p:nvSpPr>
                <p:cNvPr id="24" name="Freeform 16"/>
                <p:cNvSpPr/>
                <p:nvPr>
                  <p:custDataLst>
                    <p:tags r:id="rId15"/>
                  </p:custDataLst>
                </p:nvPr>
              </p:nvSpPr>
              <p:spPr>
                <a:xfrm>
                  <a:off x="0" y="0"/>
                  <a:ext cx="37914" cy="36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914" h="36250">
                      <a:moveTo>
                        <a:pt x="0" y="0"/>
                      </a:moveTo>
                      <a:lnTo>
                        <a:pt x="37914" y="0"/>
                      </a:lnTo>
                      <a:lnTo>
                        <a:pt x="37914" y="36250"/>
                      </a:lnTo>
                      <a:lnTo>
                        <a:pt x="0" y="3625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9050" cap="sq">
                  <a:solidFill>
                    <a:srgbClr val="000000"/>
                  </a:solidFill>
                  <a:prstDash val="solid"/>
                  <a:miter/>
                </a:ln>
              </p:spPr>
            </p:sp>
            <p:sp>
              <p:nvSpPr>
                <p:cNvPr id="25" name="TextBox 17"/>
                <p:cNvSpPr txBox="1"/>
                <p:nvPr/>
              </p:nvSpPr>
              <p:spPr>
                <a:xfrm>
                  <a:off x="0" y="-28575"/>
                  <a:ext cx="37914" cy="6482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p>
                  <a:pPr algn="ctr">
                    <a:lnSpc>
                      <a:spcPts val="2685"/>
                    </a:lnSpc>
                  </a:pPr>
                </a:p>
              </p:txBody>
            </p:sp>
          </p:grpSp>
          <p:grpSp>
            <p:nvGrpSpPr>
              <p:cNvPr id="26" name="Group 18"/>
              <p:cNvGrpSpPr/>
              <p:nvPr>
                <p:custDataLst>
                  <p:tags r:id="rId16"/>
                </p:custDataLst>
              </p:nvPr>
            </p:nvGrpSpPr>
            <p:grpSpPr>
              <a:xfrm rot="0">
                <a:off x="15395" y="4609"/>
                <a:ext cx="1711" cy="1709"/>
                <a:chOff x="0" y="0"/>
                <a:chExt cx="234364" cy="234154"/>
              </a:xfrm>
            </p:grpSpPr>
            <p:sp>
              <p:nvSpPr>
                <p:cNvPr id="30" name="Freeform 19"/>
                <p:cNvSpPr/>
                <p:nvPr>
                  <p:custDataLst>
                    <p:tags r:id="rId17"/>
                  </p:custDataLst>
                </p:nvPr>
              </p:nvSpPr>
              <p:spPr>
                <a:xfrm>
                  <a:off x="0" y="0"/>
                  <a:ext cx="234364" cy="2341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364" h="234154">
                      <a:moveTo>
                        <a:pt x="0" y="0"/>
                      </a:moveTo>
                      <a:lnTo>
                        <a:pt x="234364" y="0"/>
                      </a:lnTo>
                      <a:lnTo>
                        <a:pt x="234364" y="234154"/>
                      </a:lnTo>
                      <a:lnTo>
                        <a:pt x="0" y="23415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9050" cap="sq">
                  <a:solidFill>
                    <a:srgbClr val="000000"/>
                  </a:solidFill>
                  <a:prstDash val="solid"/>
                  <a:miter/>
                </a:ln>
              </p:spPr>
            </p:sp>
            <p:sp>
              <p:nvSpPr>
                <p:cNvPr id="36" name="TextBox 20"/>
                <p:cNvSpPr txBox="1"/>
                <p:nvPr/>
              </p:nvSpPr>
              <p:spPr>
                <a:xfrm>
                  <a:off x="0" y="-28575"/>
                  <a:ext cx="234364" cy="262729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p>
                  <a:pPr algn="ctr">
                    <a:lnSpc>
                      <a:spcPts val="2685"/>
                    </a:lnSpc>
                  </a:pPr>
                </a:p>
              </p:txBody>
            </p:sp>
          </p:grpSp>
          <p:sp>
            <p:nvSpPr>
              <p:cNvPr id="59" name="TextBox 41"/>
              <p:cNvSpPr txBox="1"/>
              <p:nvPr>
                <p:custDataLst>
                  <p:tags r:id="rId18"/>
                </p:custDataLst>
              </p:nvPr>
            </p:nvSpPr>
            <p:spPr>
              <a:xfrm>
                <a:off x="17460" y="4569"/>
                <a:ext cx="10206" cy="2362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p>
                <a:pPr marL="342900" indent="-342900" algn="just">
                  <a:lnSpc>
                    <a:spcPts val="2925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1910">
                    <a:solidFill>
                      <a:srgbClr val="000000"/>
                    </a:solidFill>
                    <a:latin typeface="思源黑体" panose="020B0800000000000000" charset="-122"/>
                    <a:ea typeface="思源黑体" panose="020B0800000000000000" charset="-122"/>
                    <a:cs typeface="思源黑体" panose="020B0800000000000000" charset="-122"/>
                    <a:sym typeface="思源黑体" panose="020B0800000000000000" charset="-122"/>
                  </a:rPr>
                  <a:t>群组类型：共有、</a:t>
                </a:r>
                <a:r>
                  <a:rPr lang="zh-CN" altLang="en-US" sz="1910">
                    <a:solidFill>
                      <a:srgbClr val="000000"/>
                    </a:solidFill>
                    <a:latin typeface="思源黑体" panose="020B0800000000000000" charset="-122"/>
                    <a:ea typeface="思源黑体" panose="020B0800000000000000" charset="-122"/>
                    <a:cs typeface="思源黑体" panose="020B0800000000000000" charset="-122"/>
                    <a:sym typeface="思源黑体" panose="020B0800000000000000" charset="-122"/>
                  </a:rPr>
                  <a:t>私有</a:t>
                </a:r>
                <a:endParaRPr lang="zh-CN" altLang="en-US" sz="1910">
                  <a:solidFill>
                    <a:srgbClr val="000000"/>
                  </a:solidFill>
                  <a:latin typeface="思源黑体" panose="020B0800000000000000" charset="-122"/>
                  <a:ea typeface="思源黑体" panose="020B0800000000000000" charset="-122"/>
                  <a:cs typeface="思源黑体" panose="020B0800000000000000" charset="-122"/>
                  <a:sym typeface="思源黑体" panose="020B0800000000000000" charset="-122"/>
                </a:endParaRPr>
              </a:p>
              <a:p>
                <a:pPr marL="342900" indent="-342900" algn="just">
                  <a:lnSpc>
                    <a:spcPts val="2925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1910">
                    <a:solidFill>
                      <a:srgbClr val="000000"/>
                    </a:solidFill>
                    <a:latin typeface="思源黑体" panose="020B0800000000000000" charset="-122"/>
                    <a:ea typeface="思源黑体" panose="020B0800000000000000" charset="-122"/>
                    <a:cs typeface="思源黑体" panose="020B0800000000000000" charset="-122"/>
                    <a:sym typeface="思源黑体" panose="020B0800000000000000" charset="-122"/>
                  </a:rPr>
                  <a:t>群组人数：后续会改成</a:t>
                </a:r>
                <a:r>
                  <a:rPr lang="zh-CN" altLang="en-US" sz="1910">
                    <a:solidFill>
                      <a:srgbClr val="000000"/>
                    </a:solidFill>
                    <a:latin typeface="思源黑体" panose="020B0800000000000000" charset="-122"/>
                    <a:ea typeface="思源黑体" panose="020B0800000000000000" charset="-122"/>
                    <a:cs typeface="思源黑体" panose="020B0800000000000000" charset="-122"/>
                    <a:sym typeface="思源黑体" panose="020B0800000000000000" charset="-122"/>
                  </a:rPr>
                  <a:t>自定义的</a:t>
                </a:r>
                <a:endParaRPr lang="zh-CN" altLang="en-US" sz="1910">
                  <a:solidFill>
                    <a:srgbClr val="000000"/>
                  </a:solidFill>
                  <a:latin typeface="思源黑体" panose="020B0800000000000000" charset="-122"/>
                  <a:ea typeface="思源黑体" panose="020B0800000000000000" charset="-122"/>
                  <a:cs typeface="思源黑体" panose="020B0800000000000000" charset="-122"/>
                  <a:sym typeface="思源黑体" panose="020B0800000000000000" charset="-122"/>
                </a:endParaRPr>
              </a:p>
              <a:p>
                <a:pPr marL="342900" indent="-342900" algn="just">
                  <a:lnSpc>
                    <a:spcPts val="2925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1910">
                    <a:solidFill>
                      <a:srgbClr val="000000"/>
                    </a:solidFill>
                    <a:latin typeface="思源黑体" panose="020B0800000000000000" charset="-122"/>
                    <a:ea typeface="思源黑体" panose="020B0800000000000000" charset="-122"/>
                    <a:cs typeface="思源黑体" panose="020B0800000000000000" charset="-122"/>
                    <a:sym typeface="思源黑体" panose="020B0800000000000000" charset="-122"/>
                  </a:rPr>
                  <a:t>验证方式：邀请码</a:t>
                </a:r>
                <a:r>
                  <a:rPr lang="en-US" altLang="zh-CN" sz="1910">
                    <a:solidFill>
                      <a:srgbClr val="000000"/>
                    </a:solidFill>
                    <a:latin typeface="思源黑体" panose="020B0800000000000000" charset="-122"/>
                    <a:ea typeface="思源黑体" panose="020B0800000000000000" charset="-122"/>
                    <a:cs typeface="思源黑体" panose="020B0800000000000000" charset="-122"/>
                    <a:sym typeface="思源黑体" panose="020B0800000000000000" charset="-122"/>
                  </a:rPr>
                  <a:t>/</a:t>
                </a:r>
                <a:r>
                  <a:rPr lang="zh-CN" altLang="en-US" sz="1910">
                    <a:solidFill>
                      <a:srgbClr val="000000"/>
                    </a:solidFill>
                    <a:latin typeface="思源黑体" panose="020B0800000000000000" charset="-122"/>
                    <a:ea typeface="思源黑体" panose="020B0800000000000000" charset="-122"/>
                    <a:cs typeface="思源黑体" panose="020B0800000000000000" charset="-122"/>
                    <a:sym typeface="思源黑体" panose="020B0800000000000000" charset="-122"/>
                  </a:rPr>
                  <a:t>二维码（</a:t>
                </a:r>
                <a:r>
                  <a:rPr lang="zh-CN" altLang="en-US" sz="1910">
                    <a:solidFill>
                      <a:srgbClr val="000000"/>
                    </a:solidFill>
                    <a:latin typeface="思源黑体" panose="020B0800000000000000" charset="-122"/>
                    <a:ea typeface="思源黑体" panose="020B0800000000000000" charset="-122"/>
                    <a:cs typeface="思源黑体" panose="020B0800000000000000" charset="-122"/>
                    <a:sym typeface="思源黑体" panose="020B0800000000000000" charset="-122"/>
                  </a:rPr>
                  <a:t>未开发）</a:t>
                </a:r>
                <a:endParaRPr lang="zh-CN" altLang="en-US" sz="1910">
                  <a:solidFill>
                    <a:srgbClr val="000000"/>
                  </a:solidFill>
                  <a:latin typeface="思源黑体" panose="020B0800000000000000" charset="-122"/>
                  <a:ea typeface="思源黑体" panose="020B0800000000000000" charset="-122"/>
                  <a:cs typeface="思源黑体" panose="020B0800000000000000" charset="-122"/>
                  <a:sym typeface="思源黑体" panose="020B0800000000000000" charset="-122"/>
                </a:endParaRPr>
              </a:p>
              <a:p>
                <a:pPr marL="342900" indent="-342900" algn="just">
                  <a:lnSpc>
                    <a:spcPts val="2925"/>
                  </a:lnSpc>
                  <a:buFont typeface="Arial" panose="020B0604020202020204" pitchFamily="34" charset="0"/>
                  <a:buChar char="•"/>
                </a:pPr>
                <a:endParaRPr lang="zh-CN" altLang="en-US" sz="1910">
                  <a:solidFill>
                    <a:srgbClr val="000000"/>
                  </a:solidFill>
                  <a:latin typeface="思源黑体" panose="020B0800000000000000" charset="-122"/>
                  <a:ea typeface="思源黑体" panose="020B0800000000000000" charset="-122"/>
                  <a:cs typeface="思源黑体" panose="020B0800000000000000" charset="-122"/>
                  <a:sym typeface="思源黑体" panose="020B0800000000000000" charset="-122"/>
                </a:endParaRPr>
              </a:p>
            </p:txBody>
          </p:sp>
        </p:grpSp>
        <p:sp>
          <p:nvSpPr>
            <p:cNvPr id="86" name="TextBox 82"/>
            <p:cNvSpPr txBox="1"/>
            <p:nvPr>
              <p:custDataLst>
                <p:tags r:id="rId19"/>
              </p:custDataLst>
            </p:nvPr>
          </p:nvSpPr>
          <p:spPr>
            <a:xfrm>
              <a:off x="15818" y="5097"/>
              <a:ext cx="1597" cy="6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p>
              <a:pPr algn="l">
                <a:lnSpc>
                  <a:spcPts val="3170"/>
                </a:lnSpc>
              </a:pPr>
              <a:r>
                <a:rPr lang="zh-CN" altLang="en-US" sz="2265" b="1">
                  <a:solidFill>
                    <a:srgbClr val="000000"/>
                  </a:solidFill>
                  <a:latin typeface="思源黑体 Bold" panose="020B0800000000000000" charset="-122"/>
                  <a:ea typeface="思源黑体 Bold" panose="020B0800000000000000" charset="-122"/>
                  <a:cs typeface="思源黑体 Bold" panose="020B0800000000000000" charset="-122"/>
                  <a:sym typeface="思源黑体 Bold" panose="020B0800000000000000" charset="-122"/>
                </a:rPr>
                <a:t>创建</a:t>
              </a:r>
              <a:endParaRPr lang="zh-CN" altLang="en-US" sz="2265" b="1">
                <a:solidFill>
                  <a:srgbClr val="000000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endParaRPr>
            </a:p>
          </p:txBody>
        </p:sp>
      </p:grpSp>
      <p:grpSp>
        <p:nvGrpSpPr>
          <p:cNvPr id="27" name="组合 26"/>
          <p:cNvGrpSpPr/>
          <p:nvPr>
            <p:custDataLst>
              <p:tags r:id="rId20"/>
            </p:custDataLst>
          </p:nvPr>
        </p:nvGrpSpPr>
        <p:grpSpPr>
          <a:xfrm>
            <a:off x="9525000" y="3771900"/>
            <a:ext cx="8455025" cy="1609725"/>
            <a:chOff x="14982" y="6949"/>
            <a:chExt cx="13315" cy="2535"/>
          </a:xfrm>
        </p:grpSpPr>
        <p:grpSp>
          <p:nvGrpSpPr>
            <p:cNvPr id="40" name="Group 21"/>
            <p:cNvGrpSpPr/>
            <p:nvPr>
              <p:custDataLst>
                <p:tags r:id="rId21"/>
              </p:custDataLst>
            </p:nvPr>
          </p:nvGrpSpPr>
          <p:grpSpPr>
            <a:xfrm rot="0">
              <a:off x="15120" y="7082"/>
              <a:ext cx="13057" cy="2270"/>
              <a:chOff x="0" y="0"/>
              <a:chExt cx="1788876" cy="310967"/>
            </a:xfrm>
          </p:grpSpPr>
          <p:sp>
            <p:nvSpPr>
              <p:cNvPr id="42" name="Freeform 22"/>
              <p:cNvSpPr/>
              <p:nvPr>
                <p:custDataLst>
                  <p:tags r:id="rId22"/>
                </p:custDataLst>
              </p:nvPr>
            </p:nvSpPr>
            <p:spPr>
              <a:xfrm>
                <a:off x="0" y="0"/>
                <a:ext cx="1788876" cy="310967"/>
              </a:xfrm>
              <a:custGeom>
                <a:avLst/>
                <a:gdLst/>
                <a:ahLst/>
                <a:cxnLst/>
                <a:rect l="l" t="t" r="r" b="b"/>
                <a:pathLst>
                  <a:path w="1788876" h="310967">
                    <a:moveTo>
                      <a:pt x="0" y="0"/>
                    </a:moveTo>
                    <a:lnTo>
                      <a:pt x="1788876" y="0"/>
                    </a:lnTo>
                    <a:lnTo>
                      <a:pt x="1788876" y="310967"/>
                    </a:lnTo>
                    <a:lnTo>
                      <a:pt x="0" y="310967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49" name="TextBox 23"/>
              <p:cNvSpPr txBox="1"/>
              <p:nvPr/>
            </p:nvSpPr>
            <p:spPr>
              <a:xfrm>
                <a:off x="0" y="-28575"/>
                <a:ext cx="1788876" cy="33954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p>
                <a:pPr algn="ctr">
                  <a:lnSpc>
                    <a:spcPts val="2685"/>
                  </a:lnSpc>
                </a:pPr>
              </a:p>
            </p:txBody>
          </p:sp>
        </p:grpSp>
        <p:grpSp>
          <p:nvGrpSpPr>
            <p:cNvPr id="50" name="Group 24"/>
            <p:cNvGrpSpPr/>
            <p:nvPr>
              <p:custDataLst>
                <p:tags r:id="rId23"/>
              </p:custDataLst>
            </p:nvPr>
          </p:nvGrpSpPr>
          <p:grpSpPr>
            <a:xfrm rot="0">
              <a:off x="15395" y="7362"/>
              <a:ext cx="1711" cy="1709"/>
              <a:chOff x="0" y="0"/>
              <a:chExt cx="234364" cy="234154"/>
            </a:xfrm>
          </p:grpSpPr>
          <p:sp>
            <p:nvSpPr>
              <p:cNvPr id="51" name="Freeform 25"/>
              <p:cNvSpPr/>
              <p:nvPr>
                <p:custDataLst>
                  <p:tags r:id="rId24"/>
                </p:custDataLst>
              </p:nvPr>
            </p:nvSpPr>
            <p:spPr>
              <a:xfrm>
                <a:off x="0" y="0"/>
                <a:ext cx="234364" cy="234154"/>
              </a:xfrm>
              <a:custGeom>
                <a:avLst/>
                <a:gdLst/>
                <a:ahLst/>
                <a:cxnLst/>
                <a:rect l="l" t="t" r="r" b="b"/>
                <a:pathLst>
                  <a:path w="234364" h="234154">
                    <a:moveTo>
                      <a:pt x="0" y="0"/>
                    </a:moveTo>
                    <a:lnTo>
                      <a:pt x="234364" y="0"/>
                    </a:lnTo>
                    <a:lnTo>
                      <a:pt x="234364" y="234154"/>
                    </a:lnTo>
                    <a:lnTo>
                      <a:pt x="0" y="234154"/>
                    </a:lnTo>
                    <a:close/>
                  </a:path>
                </a:pathLst>
              </a:custGeom>
              <a:solidFill>
                <a:srgbClr val="5DFB3C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52" name="TextBox 26"/>
              <p:cNvSpPr txBox="1"/>
              <p:nvPr/>
            </p:nvSpPr>
            <p:spPr>
              <a:xfrm>
                <a:off x="0" y="-28575"/>
                <a:ext cx="234364" cy="2627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p>
                <a:pPr algn="ctr">
                  <a:lnSpc>
                    <a:spcPts val="2685"/>
                  </a:lnSpc>
                </a:pPr>
              </a:p>
            </p:txBody>
          </p:sp>
        </p:grpSp>
        <p:sp>
          <p:nvSpPr>
            <p:cNvPr id="60" name="TextBox 42"/>
            <p:cNvSpPr txBox="1"/>
            <p:nvPr>
              <p:custDataLst>
                <p:tags r:id="rId25"/>
              </p:custDataLst>
            </p:nvPr>
          </p:nvSpPr>
          <p:spPr>
            <a:xfrm>
              <a:off x="17560" y="7386"/>
              <a:ext cx="10206" cy="17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p>
              <a:pPr marL="342900" indent="-342900" algn="just">
                <a:lnSpc>
                  <a:spcPts val="2925"/>
                </a:lnSpc>
                <a:buFont typeface="Arial" panose="020B0604020202020204" pitchFamily="34" charset="0"/>
                <a:buChar char="•"/>
              </a:pPr>
              <a:r>
                <a:rPr lang="zh-CN" altLang="en-US" sz="2400">
                  <a:solidFill>
                    <a:srgbClr val="000000"/>
                  </a:solidFill>
                  <a:latin typeface="思源黑体" panose="020B0800000000000000" charset="-122"/>
                  <a:ea typeface="思源黑体" panose="020B0800000000000000" charset="-122"/>
                  <a:cs typeface="思源黑体" panose="020B0800000000000000" charset="-122"/>
                  <a:sym typeface="思源黑体" panose="020B0800000000000000" charset="-122"/>
                </a:rPr>
                <a:t>创建群组后可以创建群相册，并同步到相册</a:t>
              </a:r>
              <a:r>
                <a:rPr lang="zh-CN" altLang="en-US" sz="2400">
                  <a:solidFill>
                    <a:srgbClr val="000000"/>
                  </a:solidFill>
                  <a:latin typeface="思源黑体" panose="020B0800000000000000" charset="-122"/>
                  <a:ea typeface="思源黑体" panose="020B0800000000000000" charset="-122"/>
                  <a:cs typeface="思源黑体" panose="020B0800000000000000" charset="-122"/>
                  <a:sym typeface="思源黑体" panose="020B0800000000000000" charset="-122"/>
                </a:rPr>
                <a:t>页面</a:t>
              </a:r>
              <a:endParaRPr lang="zh-CN" altLang="en-US" sz="2400">
                <a:solidFill>
                  <a:srgbClr val="000000"/>
                </a:solidFill>
                <a:latin typeface="思源黑体" panose="020B0800000000000000" charset="-122"/>
                <a:ea typeface="思源黑体" panose="020B0800000000000000" charset="-122"/>
                <a:cs typeface="思源黑体" panose="020B0800000000000000" charset="-122"/>
                <a:sym typeface="思源黑体" panose="020B0800000000000000" charset="-122"/>
              </a:endParaRPr>
            </a:p>
            <a:p>
              <a:pPr marL="342900" indent="-342900" algn="just">
                <a:lnSpc>
                  <a:spcPts val="2925"/>
                </a:lnSpc>
                <a:buFont typeface="Arial" panose="020B0604020202020204" pitchFamily="34" charset="0"/>
                <a:buChar char="•"/>
              </a:pPr>
              <a:r>
                <a:rPr lang="zh-CN" altLang="en-US" sz="2400">
                  <a:solidFill>
                    <a:srgbClr val="000000"/>
                  </a:solidFill>
                  <a:latin typeface="思源黑体" panose="020B0800000000000000" charset="-122"/>
                  <a:ea typeface="思源黑体" panose="020B0800000000000000" charset="-122"/>
                  <a:cs typeface="思源黑体" panose="020B0800000000000000" charset="-122"/>
                  <a:sym typeface="思源黑体" panose="020B0800000000000000" charset="-122"/>
                </a:rPr>
                <a:t>该功能可以直接分享到微信群（</a:t>
              </a:r>
              <a:r>
                <a:rPr lang="zh-CN" altLang="en-US" sz="2400">
                  <a:solidFill>
                    <a:srgbClr val="000000"/>
                  </a:solidFill>
                  <a:latin typeface="思源黑体" panose="020B0800000000000000" charset="-122"/>
                  <a:ea typeface="思源黑体" panose="020B0800000000000000" charset="-122"/>
                  <a:cs typeface="思源黑体" panose="020B0800000000000000" charset="-122"/>
                  <a:sym typeface="思源黑体" panose="020B0800000000000000" charset="-122"/>
                </a:rPr>
                <a:t>设想）</a:t>
              </a:r>
              <a:endParaRPr lang="zh-CN" altLang="en-US" sz="2400">
                <a:solidFill>
                  <a:srgbClr val="000000"/>
                </a:solidFill>
                <a:latin typeface="思源黑体" panose="020B0800000000000000" charset="-122"/>
                <a:ea typeface="思源黑体" panose="020B0800000000000000" charset="-122"/>
                <a:cs typeface="思源黑体" panose="020B0800000000000000" charset="-122"/>
                <a:sym typeface="思源黑体" panose="020B0800000000000000" charset="-122"/>
              </a:endParaRPr>
            </a:p>
          </p:txBody>
        </p:sp>
        <p:grpSp>
          <p:nvGrpSpPr>
            <p:cNvPr id="61" name="Group 43"/>
            <p:cNvGrpSpPr/>
            <p:nvPr>
              <p:custDataLst>
                <p:tags r:id="rId26"/>
              </p:custDataLst>
            </p:nvPr>
          </p:nvGrpSpPr>
          <p:grpSpPr>
            <a:xfrm rot="0">
              <a:off x="14982" y="6949"/>
              <a:ext cx="277" cy="265"/>
              <a:chOff x="0" y="0"/>
              <a:chExt cx="37914" cy="36250"/>
            </a:xfrm>
          </p:grpSpPr>
          <p:sp>
            <p:nvSpPr>
              <p:cNvPr id="62" name="Freeform 44"/>
              <p:cNvSpPr/>
              <p:nvPr>
                <p:custDataLst>
                  <p:tags r:id="rId27"/>
                </p:custDataLst>
              </p:nvPr>
            </p:nvSpPr>
            <p:spPr>
              <a:xfrm>
                <a:off x="0" y="0"/>
                <a:ext cx="37914" cy="36250"/>
              </a:xfrm>
              <a:custGeom>
                <a:avLst/>
                <a:gdLst/>
                <a:ahLst/>
                <a:cxnLst/>
                <a:rect l="l" t="t" r="r" b="b"/>
                <a:pathLst>
                  <a:path w="37914" h="36250">
                    <a:moveTo>
                      <a:pt x="0" y="0"/>
                    </a:moveTo>
                    <a:lnTo>
                      <a:pt x="37914" y="0"/>
                    </a:lnTo>
                    <a:lnTo>
                      <a:pt x="37914" y="36250"/>
                    </a:lnTo>
                    <a:lnTo>
                      <a:pt x="0" y="36250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63" name="TextBox 45"/>
              <p:cNvSpPr txBox="1"/>
              <p:nvPr/>
            </p:nvSpPr>
            <p:spPr>
              <a:xfrm>
                <a:off x="0" y="-28575"/>
                <a:ext cx="37914" cy="648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p>
                <a:pPr algn="ctr">
                  <a:lnSpc>
                    <a:spcPts val="2685"/>
                  </a:lnSpc>
                </a:pPr>
              </a:p>
            </p:txBody>
          </p:sp>
        </p:grpSp>
        <p:grpSp>
          <p:nvGrpSpPr>
            <p:cNvPr id="67" name="Group 49"/>
            <p:cNvGrpSpPr/>
            <p:nvPr>
              <p:custDataLst>
                <p:tags r:id="rId28"/>
              </p:custDataLst>
            </p:nvPr>
          </p:nvGrpSpPr>
          <p:grpSpPr>
            <a:xfrm rot="0">
              <a:off x="28020" y="6949"/>
              <a:ext cx="277" cy="265"/>
              <a:chOff x="0" y="0"/>
              <a:chExt cx="37914" cy="36250"/>
            </a:xfrm>
          </p:grpSpPr>
          <p:sp>
            <p:nvSpPr>
              <p:cNvPr id="68" name="Freeform 50"/>
              <p:cNvSpPr/>
              <p:nvPr>
                <p:custDataLst>
                  <p:tags r:id="rId29"/>
                </p:custDataLst>
              </p:nvPr>
            </p:nvSpPr>
            <p:spPr>
              <a:xfrm>
                <a:off x="0" y="0"/>
                <a:ext cx="37914" cy="36250"/>
              </a:xfrm>
              <a:custGeom>
                <a:avLst/>
                <a:gdLst/>
                <a:ahLst/>
                <a:cxnLst/>
                <a:rect l="l" t="t" r="r" b="b"/>
                <a:pathLst>
                  <a:path w="37914" h="36250">
                    <a:moveTo>
                      <a:pt x="0" y="0"/>
                    </a:moveTo>
                    <a:lnTo>
                      <a:pt x="37914" y="0"/>
                    </a:lnTo>
                    <a:lnTo>
                      <a:pt x="37914" y="36250"/>
                    </a:lnTo>
                    <a:lnTo>
                      <a:pt x="0" y="36250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69" name="TextBox 51"/>
              <p:cNvSpPr txBox="1"/>
              <p:nvPr/>
            </p:nvSpPr>
            <p:spPr>
              <a:xfrm>
                <a:off x="0" y="-28575"/>
                <a:ext cx="37914" cy="648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p>
                <a:pPr algn="ctr">
                  <a:lnSpc>
                    <a:spcPts val="2685"/>
                  </a:lnSpc>
                </a:pPr>
              </a:p>
            </p:txBody>
          </p:sp>
        </p:grpSp>
        <p:grpSp>
          <p:nvGrpSpPr>
            <p:cNvPr id="73" name="Group 61"/>
            <p:cNvGrpSpPr/>
            <p:nvPr>
              <p:custDataLst>
                <p:tags r:id="rId30"/>
              </p:custDataLst>
            </p:nvPr>
          </p:nvGrpSpPr>
          <p:grpSpPr>
            <a:xfrm rot="0">
              <a:off x="14982" y="9219"/>
              <a:ext cx="277" cy="265"/>
              <a:chOff x="0" y="0"/>
              <a:chExt cx="37914" cy="36250"/>
            </a:xfrm>
          </p:grpSpPr>
          <p:sp>
            <p:nvSpPr>
              <p:cNvPr id="74" name="Freeform 62"/>
              <p:cNvSpPr/>
              <p:nvPr>
                <p:custDataLst>
                  <p:tags r:id="rId31"/>
                </p:custDataLst>
              </p:nvPr>
            </p:nvSpPr>
            <p:spPr>
              <a:xfrm>
                <a:off x="0" y="0"/>
                <a:ext cx="37914" cy="36250"/>
              </a:xfrm>
              <a:custGeom>
                <a:avLst/>
                <a:gdLst/>
                <a:ahLst/>
                <a:cxnLst/>
                <a:rect l="l" t="t" r="r" b="b"/>
                <a:pathLst>
                  <a:path w="37914" h="36250">
                    <a:moveTo>
                      <a:pt x="0" y="0"/>
                    </a:moveTo>
                    <a:lnTo>
                      <a:pt x="37914" y="0"/>
                    </a:lnTo>
                    <a:lnTo>
                      <a:pt x="37914" y="36250"/>
                    </a:lnTo>
                    <a:lnTo>
                      <a:pt x="0" y="36250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75" name="TextBox 63"/>
              <p:cNvSpPr txBox="1"/>
              <p:nvPr/>
            </p:nvSpPr>
            <p:spPr>
              <a:xfrm>
                <a:off x="0" y="-28575"/>
                <a:ext cx="37914" cy="648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p>
                <a:pPr algn="ctr">
                  <a:lnSpc>
                    <a:spcPts val="2685"/>
                  </a:lnSpc>
                </a:pPr>
              </a:p>
            </p:txBody>
          </p:sp>
        </p:grpSp>
        <p:grpSp>
          <p:nvGrpSpPr>
            <p:cNvPr id="79" name="Group 67"/>
            <p:cNvGrpSpPr/>
            <p:nvPr>
              <p:custDataLst>
                <p:tags r:id="rId32"/>
              </p:custDataLst>
            </p:nvPr>
          </p:nvGrpSpPr>
          <p:grpSpPr>
            <a:xfrm rot="0">
              <a:off x="28020" y="9219"/>
              <a:ext cx="277" cy="265"/>
              <a:chOff x="0" y="0"/>
              <a:chExt cx="37914" cy="36250"/>
            </a:xfrm>
          </p:grpSpPr>
          <p:sp>
            <p:nvSpPr>
              <p:cNvPr id="80" name="Freeform 68"/>
              <p:cNvSpPr/>
              <p:nvPr>
                <p:custDataLst>
                  <p:tags r:id="rId33"/>
                </p:custDataLst>
              </p:nvPr>
            </p:nvSpPr>
            <p:spPr>
              <a:xfrm>
                <a:off x="0" y="0"/>
                <a:ext cx="37914" cy="36250"/>
              </a:xfrm>
              <a:custGeom>
                <a:avLst/>
                <a:gdLst/>
                <a:ahLst/>
                <a:cxnLst/>
                <a:rect l="l" t="t" r="r" b="b"/>
                <a:pathLst>
                  <a:path w="37914" h="36250">
                    <a:moveTo>
                      <a:pt x="0" y="0"/>
                    </a:moveTo>
                    <a:lnTo>
                      <a:pt x="37914" y="0"/>
                    </a:lnTo>
                    <a:lnTo>
                      <a:pt x="37914" y="36250"/>
                    </a:lnTo>
                    <a:lnTo>
                      <a:pt x="0" y="36250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81" name="TextBox 69"/>
              <p:cNvSpPr txBox="1"/>
              <p:nvPr/>
            </p:nvSpPr>
            <p:spPr>
              <a:xfrm>
                <a:off x="0" y="-28575"/>
                <a:ext cx="37914" cy="648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p>
                <a:pPr algn="ctr">
                  <a:lnSpc>
                    <a:spcPts val="2685"/>
                  </a:lnSpc>
                </a:pPr>
              </a:p>
            </p:txBody>
          </p:sp>
        </p:grpSp>
        <p:sp>
          <p:nvSpPr>
            <p:cNvPr id="87" name="TextBox 83"/>
            <p:cNvSpPr txBox="1"/>
            <p:nvPr>
              <p:custDataLst>
                <p:tags r:id="rId34"/>
              </p:custDataLst>
            </p:nvPr>
          </p:nvSpPr>
          <p:spPr>
            <a:xfrm>
              <a:off x="15458" y="7833"/>
              <a:ext cx="1597" cy="6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p>
              <a:pPr algn="ctr">
                <a:lnSpc>
                  <a:spcPts val="3170"/>
                </a:lnSpc>
              </a:pPr>
              <a:r>
                <a:rPr lang="zh-CN" altLang="en-US" sz="2265" b="1">
                  <a:solidFill>
                    <a:srgbClr val="000000"/>
                  </a:solidFill>
                  <a:latin typeface="思源黑体 Bold" panose="020B0800000000000000" charset="-122"/>
                  <a:ea typeface="思源黑体 Bold" panose="020B0800000000000000" charset="-122"/>
                  <a:cs typeface="思源黑体 Bold" panose="020B0800000000000000" charset="-122"/>
                  <a:sym typeface="思源黑体 Bold" panose="020B0800000000000000" charset="-122"/>
                </a:rPr>
                <a:t>群相册</a:t>
              </a:r>
              <a:endParaRPr lang="zh-CN" altLang="en-US" sz="2265" b="1">
                <a:solidFill>
                  <a:srgbClr val="000000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endParaRPr>
            </a:p>
          </p:txBody>
        </p:sp>
      </p:grpSp>
      <p:grpSp>
        <p:nvGrpSpPr>
          <p:cNvPr id="28" name="组合 27"/>
          <p:cNvGrpSpPr/>
          <p:nvPr>
            <p:custDataLst>
              <p:tags r:id="rId35"/>
            </p:custDataLst>
          </p:nvPr>
        </p:nvGrpSpPr>
        <p:grpSpPr>
          <a:xfrm>
            <a:off x="9525635" y="5372100"/>
            <a:ext cx="8455025" cy="1741805"/>
            <a:chOff x="14982" y="9500"/>
            <a:chExt cx="13315" cy="2743"/>
          </a:xfrm>
        </p:grpSpPr>
        <p:grpSp>
          <p:nvGrpSpPr>
            <p:cNvPr id="53" name="Group 27"/>
            <p:cNvGrpSpPr/>
            <p:nvPr>
              <p:custDataLst>
                <p:tags r:id="rId36"/>
              </p:custDataLst>
            </p:nvPr>
          </p:nvGrpSpPr>
          <p:grpSpPr>
            <a:xfrm rot="0">
              <a:off x="15120" y="9834"/>
              <a:ext cx="13056" cy="2270"/>
              <a:chOff x="0" y="0"/>
              <a:chExt cx="2010038" cy="310967"/>
            </a:xfrm>
          </p:grpSpPr>
          <p:sp>
            <p:nvSpPr>
              <p:cNvPr id="54" name="Freeform 28"/>
              <p:cNvSpPr/>
              <p:nvPr>
                <p:custDataLst>
                  <p:tags r:id="rId37"/>
                </p:custDataLst>
              </p:nvPr>
            </p:nvSpPr>
            <p:spPr>
              <a:xfrm>
                <a:off x="0" y="0"/>
                <a:ext cx="2010038" cy="310967"/>
              </a:xfrm>
              <a:custGeom>
                <a:avLst/>
                <a:gdLst/>
                <a:ahLst/>
                <a:cxnLst/>
                <a:rect l="l" t="t" r="r" b="b"/>
                <a:pathLst>
                  <a:path w="2010038" h="310967">
                    <a:moveTo>
                      <a:pt x="0" y="0"/>
                    </a:moveTo>
                    <a:lnTo>
                      <a:pt x="2010038" y="0"/>
                    </a:lnTo>
                    <a:lnTo>
                      <a:pt x="2010038" y="310967"/>
                    </a:lnTo>
                    <a:lnTo>
                      <a:pt x="0" y="310967"/>
                    </a:lnTo>
                    <a:close/>
                  </a:path>
                </a:pathLst>
              </a:custGeom>
              <a:solidFill>
                <a:srgbClr val="FDFF42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55" name="TextBox 29"/>
              <p:cNvSpPr txBox="1"/>
              <p:nvPr/>
            </p:nvSpPr>
            <p:spPr>
              <a:xfrm>
                <a:off x="0" y="-28575"/>
                <a:ext cx="2010038" cy="33954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p>
                <a:pPr algn="ctr">
                  <a:lnSpc>
                    <a:spcPts val="2685"/>
                  </a:lnSpc>
                </a:pPr>
              </a:p>
            </p:txBody>
          </p:sp>
        </p:grpSp>
        <p:grpSp>
          <p:nvGrpSpPr>
            <p:cNvPr id="56" name="Group 33"/>
            <p:cNvGrpSpPr/>
            <p:nvPr>
              <p:custDataLst>
                <p:tags r:id="rId38"/>
              </p:custDataLst>
            </p:nvPr>
          </p:nvGrpSpPr>
          <p:grpSpPr>
            <a:xfrm rot="0">
              <a:off x="15395" y="10115"/>
              <a:ext cx="1711" cy="1709"/>
              <a:chOff x="0" y="0"/>
              <a:chExt cx="234364" cy="234154"/>
            </a:xfrm>
          </p:grpSpPr>
          <p:sp>
            <p:nvSpPr>
              <p:cNvPr id="57" name="Freeform 34"/>
              <p:cNvSpPr/>
              <p:nvPr>
                <p:custDataLst>
                  <p:tags r:id="rId39"/>
                </p:custDataLst>
              </p:nvPr>
            </p:nvSpPr>
            <p:spPr>
              <a:xfrm>
                <a:off x="0" y="0"/>
                <a:ext cx="234364" cy="234154"/>
              </a:xfrm>
              <a:custGeom>
                <a:avLst/>
                <a:gdLst/>
                <a:ahLst/>
                <a:cxnLst/>
                <a:rect l="l" t="t" r="r" b="b"/>
                <a:pathLst>
                  <a:path w="234364" h="234154">
                    <a:moveTo>
                      <a:pt x="0" y="0"/>
                    </a:moveTo>
                    <a:lnTo>
                      <a:pt x="234364" y="0"/>
                    </a:lnTo>
                    <a:lnTo>
                      <a:pt x="234364" y="234154"/>
                    </a:lnTo>
                    <a:lnTo>
                      <a:pt x="0" y="234154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58" name="TextBox 35"/>
              <p:cNvSpPr txBox="1"/>
              <p:nvPr/>
            </p:nvSpPr>
            <p:spPr>
              <a:xfrm>
                <a:off x="0" y="-28575"/>
                <a:ext cx="234364" cy="2627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p>
                <a:pPr algn="ctr">
                  <a:lnSpc>
                    <a:spcPts val="2685"/>
                  </a:lnSpc>
                </a:pPr>
              </a:p>
            </p:txBody>
          </p:sp>
        </p:grpSp>
        <p:grpSp>
          <p:nvGrpSpPr>
            <p:cNvPr id="64" name="Group 46"/>
            <p:cNvGrpSpPr/>
            <p:nvPr>
              <p:custDataLst>
                <p:tags r:id="rId40"/>
              </p:custDataLst>
            </p:nvPr>
          </p:nvGrpSpPr>
          <p:grpSpPr>
            <a:xfrm rot="0">
              <a:off x="14982" y="9709"/>
              <a:ext cx="277" cy="265"/>
              <a:chOff x="0" y="0"/>
              <a:chExt cx="37914" cy="36250"/>
            </a:xfrm>
          </p:grpSpPr>
          <p:sp>
            <p:nvSpPr>
              <p:cNvPr id="65" name="Freeform 47"/>
              <p:cNvSpPr/>
              <p:nvPr>
                <p:custDataLst>
                  <p:tags r:id="rId41"/>
                </p:custDataLst>
              </p:nvPr>
            </p:nvSpPr>
            <p:spPr>
              <a:xfrm>
                <a:off x="0" y="0"/>
                <a:ext cx="37914" cy="36250"/>
              </a:xfrm>
              <a:custGeom>
                <a:avLst/>
                <a:gdLst/>
                <a:ahLst/>
                <a:cxnLst/>
                <a:rect l="l" t="t" r="r" b="b"/>
                <a:pathLst>
                  <a:path w="37914" h="36250">
                    <a:moveTo>
                      <a:pt x="0" y="0"/>
                    </a:moveTo>
                    <a:lnTo>
                      <a:pt x="37914" y="0"/>
                    </a:lnTo>
                    <a:lnTo>
                      <a:pt x="37914" y="36250"/>
                    </a:lnTo>
                    <a:lnTo>
                      <a:pt x="0" y="36250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66" name="TextBox 48"/>
              <p:cNvSpPr txBox="1"/>
              <p:nvPr/>
            </p:nvSpPr>
            <p:spPr>
              <a:xfrm>
                <a:off x="0" y="-28575"/>
                <a:ext cx="37914" cy="648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p>
                <a:pPr algn="ctr">
                  <a:lnSpc>
                    <a:spcPts val="2685"/>
                  </a:lnSpc>
                </a:pPr>
              </a:p>
            </p:txBody>
          </p:sp>
        </p:grpSp>
        <p:grpSp>
          <p:nvGrpSpPr>
            <p:cNvPr id="70" name="Group 52"/>
            <p:cNvGrpSpPr/>
            <p:nvPr>
              <p:custDataLst>
                <p:tags r:id="rId42"/>
              </p:custDataLst>
            </p:nvPr>
          </p:nvGrpSpPr>
          <p:grpSpPr>
            <a:xfrm rot="0">
              <a:off x="28020" y="9500"/>
              <a:ext cx="277" cy="473"/>
              <a:chOff x="0" y="-28575"/>
              <a:chExt cx="37914" cy="64825"/>
            </a:xfrm>
          </p:grpSpPr>
          <p:sp>
            <p:nvSpPr>
              <p:cNvPr id="71" name="Freeform 53"/>
              <p:cNvSpPr/>
              <p:nvPr>
                <p:custDataLst>
                  <p:tags r:id="rId43"/>
                </p:custDataLst>
              </p:nvPr>
            </p:nvSpPr>
            <p:spPr>
              <a:xfrm>
                <a:off x="0" y="0"/>
                <a:ext cx="37914" cy="36250"/>
              </a:xfrm>
              <a:custGeom>
                <a:avLst/>
                <a:gdLst/>
                <a:ahLst/>
                <a:cxnLst/>
                <a:rect l="l" t="t" r="r" b="b"/>
                <a:pathLst>
                  <a:path w="37914" h="36250">
                    <a:moveTo>
                      <a:pt x="0" y="0"/>
                    </a:moveTo>
                    <a:lnTo>
                      <a:pt x="37914" y="0"/>
                    </a:lnTo>
                    <a:lnTo>
                      <a:pt x="37914" y="36250"/>
                    </a:lnTo>
                    <a:lnTo>
                      <a:pt x="0" y="36250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72" name="TextBox 54"/>
              <p:cNvSpPr txBox="1"/>
              <p:nvPr/>
            </p:nvSpPr>
            <p:spPr>
              <a:xfrm>
                <a:off x="0" y="-28575"/>
                <a:ext cx="37914" cy="648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p>
                <a:pPr algn="ctr">
                  <a:lnSpc>
                    <a:spcPts val="2685"/>
                  </a:lnSpc>
                </a:pPr>
              </a:p>
            </p:txBody>
          </p:sp>
        </p:grpSp>
        <p:grpSp>
          <p:nvGrpSpPr>
            <p:cNvPr id="76" name="Group 64"/>
            <p:cNvGrpSpPr/>
            <p:nvPr>
              <p:custDataLst>
                <p:tags r:id="rId44"/>
              </p:custDataLst>
            </p:nvPr>
          </p:nvGrpSpPr>
          <p:grpSpPr>
            <a:xfrm rot="0">
              <a:off x="14982" y="11978"/>
              <a:ext cx="277" cy="265"/>
              <a:chOff x="0" y="0"/>
              <a:chExt cx="37914" cy="36250"/>
            </a:xfrm>
          </p:grpSpPr>
          <p:sp>
            <p:nvSpPr>
              <p:cNvPr id="77" name="Freeform 65"/>
              <p:cNvSpPr/>
              <p:nvPr>
                <p:custDataLst>
                  <p:tags r:id="rId45"/>
                </p:custDataLst>
              </p:nvPr>
            </p:nvSpPr>
            <p:spPr>
              <a:xfrm>
                <a:off x="0" y="0"/>
                <a:ext cx="37914" cy="36250"/>
              </a:xfrm>
              <a:custGeom>
                <a:avLst/>
                <a:gdLst/>
                <a:ahLst/>
                <a:cxnLst/>
                <a:rect l="l" t="t" r="r" b="b"/>
                <a:pathLst>
                  <a:path w="37914" h="36250">
                    <a:moveTo>
                      <a:pt x="0" y="0"/>
                    </a:moveTo>
                    <a:lnTo>
                      <a:pt x="37914" y="0"/>
                    </a:lnTo>
                    <a:lnTo>
                      <a:pt x="37914" y="36250"/>
                    </a:lnTo>
                    <a:lnTo>
                      <a:pt x="0" y="36250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78" name="TextBox 66"/>
              <p:cNvSpPr txBox="1"/>
              <p:nvPr/>
            </p:nvSpPr>
            <p:spPr>
              <a:xfrm>
                <a:off x="0" y="-28575"/>
                <a:ext cx="37914" cy="648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p>
                <a:pPr algn="ctr">
                  <a:lnSpc>
                    <a:spcPts val="2685"/>
                  </a:lnSpc>
                </a:pPr>
              </a:p>
            </p:txBody>
          </p:sp>
        </p:grpSp>
        <p:grpSp>
          <p:nvGrpSpPr>
            <p:cNvPr id="82" name="Group 70"/>
            <p:cNvGrpSpPr/>
            <p:nvPr>
              <p:custDataLst>
                <p:tags r:id="rId46"/>
              </p:custDataLst>
            </p:nvPr>
          </p:nvGrpSpPr>
          <p:grpSpPr>
            <a:xfrm rot="0">
              <a:off x="28020" y="11978"/>
              <a:ext cx="277" cy="265"/>
              <a:chOff x="0" y="0"/>
              <a:chExt cx="37914" cy="36250"/>
            </a:xfrm>
          </p:grpSpPr>
          <p:sp>
            <p:nvSpPr>
              <p:cNvPr id="83" name="Freeform 71"/>
              <p:cNvSpPr/>
              <p:nvPr>
                <p:custDataLst>
                  <p:tags r:id="rId47"/>
                </p:custDataLst>
              </p:nvPr>
            </p:nvSpPr>
            <p:spPr>
              <a:xfrm>
                <a:off x="0" y="0"/>
                <a:ext cx="37914" cy="36250"/>
              </a:xfrm>
              <a:custGeom>
                <a:avLst/>
                <a:gdLst/>
                <a:ahLst/>
                <a:cxnLst/>
                <a:rect l="l" t="t" r="r" b="b"/>
                <a:pathLst>
                  <a:path w="37914" h="36250">
                    <a:moveTo>
                      <a:pt x="0" y="0"/>
                    </a:moveTo>
                    <a:lnTo>
                      <a:pt x="37914" y="0"/>
                    </a:lnTo>
                    <a:lnTo>
                      <a:pt x="37914" y="36250"/>
                    </a:lnTo>
                    <a:lnTo>
                      <a:pt x="0" y="36250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84" name="TextBox 72"/>
              <p:cNvSpPr txBox="1"/>
              <p:nvPr/>
            </p:nvSpPr>
            <p:spPr>
              <a:xfrm>
                <a:off x="0" y="-28575"/>
                <a:ext cx="37914" cy="648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p>
                <a:pPr algn="ctr">
                  <a:lnSpc>
                    <a:spcPts val="2685"/>
                  </a:lnSpc>
                </a:pPr>
              </a:p>
            </p:txBody>
          </p:sp>
        </p:grpSp>
        <p:sp>
          <p:nvSpPr>
            <p:cNvPr id="85" name="TextBox 79"/>
            <p:cNvSpPr txBox="1"/>
            <p:nvPr>
              <p:custDataLst>
                <p:tags r:id="rId48"/>
              </p:custDataLst>
            </p:nvPr>
          </p:nvSpPr>
          <p:spPr>
            <a:xfrm>
              <a:off x="17551" y="10140"/>
              <a:ext cx="10506" cy="177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p>
              <a:pPr marL="342900" indent="-342900" algn="just">
                <a:lnSpc>
                  <a:spcPts val="2925"/>
                </a:lnSpc>
                <a:buFont typeface="Arial" panose="020B0604020202020204" pitchFamily="34" charset="0"/>
                <a:buChar char="•"/>
              </a:pPr>
              <a:r>
                <a:rPr lang="zh-CN" altLang="en-US" sz="2400">
                  <a:solidFill>
                    <a:srgbClr val="000000"/>
                  </a:solidFill>
                  <a:latin typeface="思源黑体" panose="020B0800000000000000" charset="-122"/>
                  <a:ea typeface="思源黑体" panose="020B0800000000000000" charset="-122"/>
                  <a:cs typeface="思源黑体" panose="020B0800000000000000" charset="-122"/>
                  <a:sym typeface="思源黑体" panose="020B0800000000000000" charset="-122"/>
                </a:rPr>
                <a:t>可以创建轮盘，对选项进行随机</a:t>
              </a:r>
              <a:r>
                <a:rPr lang="zh-CN" altLang="en-US" sz="2400">
                  <a:solidFill>
                    <a:srgbClr val="000000"/>
                  </a:solidFill>
                  <a:latin typeface="思源黑体" panose="020B0800000000000000" charset="-122"/>
                  <a:ea typeface="思源黑体" panose="020B0800000000000000" charset="-122"/>
                  <a:cs typeface="思源黑体" panose="020B0800000000000000" charset="-122"/>
                  <a:sym typeface="思源黑体" panose="020B0800000000000000" charset="-122"/>
                </a:rPr>
                <a:t>抽取</a:t>
              </a:r>
              <a:endParaRPr lang="zh-CN" altLang="en-US" sz="2400">
                <a:solidFill>
                  <a:srgbClr val="000000"/>
                </a:solidFill>
                <a:latin typeface="思源黑体" panose="020B0800000000000000" charset="-122"/>
                <a:ea typeface="思源黑体" panose="020B0800000000000000" charset="-122"/>
                <a:cs typeface="思源黑体" panose="020B0800000000000000" charset="-122"/>
                <a:sym typeface="思源黑体" panose="020B0800000000000000" charset="-122"/>
              </a:endParaRPr>
            </a:p>
            <a:p>
              <a:pPr marL="342900" indent="-342900" algn="just">
                <a:lnSpc>
                  <a:spcPts val="2925"/>
                </a:lnSpc>
                <a:buFont typeface="Arial" panose="020B0604020202020204" pitchFamily="34" charset="0"/>
                <a:buChar char="•"/>
              </a:pPr>
              <a:r>
                <a:rPr lang="zh-CN" altLang="en-US" sz="2400">
                  <a:solidFill>
                    <a:srgbClr val="000000"/>
                  </a:solidFill>
                  <a:latin typeface="思源黑体" panose="020B0800000000000000" charset="-122"/>
                  <a:ea typeface="思源黑体" panose="020B0800000000000000" charset="-122"/>
                  <a:cs typeface="思源黑体" panose="020B0800000000000000" charset="-122"/>
                  <a:sym typeface="思源黑体" panose="020B0800000000000000" charset="-122"/>
                </a:rPr>
                <a:t>群成员可共同操作添加轮盘选项（类似共同投票</a:t>
              </a:r>
              <a:r>
                <a:rPr lang="zh-CN" altLang="en-US" sz="2400">
                  <a:solidFill>
                    <a:srgbClr val="000000"/>
                  </a:solidFill>
                  <a:latin typeface="思源黑体" panose="020B0800000000000000" charset="-122"/>
                  <a:ea typeface="思源黑体" panose="020B0800000000000000" charset="-122"/>
                  <a:cs typeface="思源黑体" panose="020B0800000000000000" charset="-122"/>
                  <a:sym typeface="思源黑体" panose="020B0800000000000000" charset="-122"/>
                </a:rPr>
                <a:t>小程序）</a:t>
              </a:r>
              <a:endParaRPr lang="zh-CN" altLang="en-US" sz="2400">
                <a:solidFill>
                  <a:srgbClr val="000000"/>
                </a:solidFill>
                <a:latin typeface="思源黑体" panose="020B0800000000000000" charset="-122"/>
                <a:ea typeface="思源黑体" panose="020B0800000000000000" charset="-122"/>
                <a:cs typeface="思源黑体" panose="020B0800000000000000" charset="-122"/>
                <a:sym typeface="思源黑体" panose="020B0800000000000000" charset="-122"/>
              </a:endParaRPr>
            </a:p>
          </p:txBody>
        </p:sp>
        <p:sp>
          <p:nvSpPr>
            <p:cNvPr id="88" name="TextBox 84"/>
            <p:cNvSpPr txBox="1"/>
            <p:nvPr>
              <p:custDataLst>
                <p:tags r:id="rId49"/>
              </p:custDataLst>
            </p:nvPr>
          </p:nvSpPr>
          <p:spPr>
            <a:xfrm>
              <a:off x="15458" y="10278"/>
              <a:ext cx="1597" cy="12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p>
              <a:pPr algn="ctr">
                <a:lnSpc>
                  <a:spcPts val="3170"/>
                </a:lnSpc>
              </a:pPr>
              <a:r>
                <a:rPr lang="zh-CN" altLang="en-US" sz="2265" b="1">
                  <a:solidFill>
                    <a:srgbClr val="000000"/>
                  </a:solidFill>
                  <a:latin typeface="思源黑体 Bold" panose="020B0800000000000000" charset="-122"/>
                  <a:ea typeface="思源黑体 Bold" panose="020B0800000000000000" charset="-122"/>
                  <a:cs typeface="思源黑体 Bold" panose="020B0800000000000000" charset="-122"/>
                  <a:sym typeface="思源黑体 Bold" panose="020B0800000000000000" charset="-122"/>
                </a:rPr>
                <a:t>随机</a:t>
              </a:r>
              <a:endParaRPr lang="zh-CN" altLang="en-US" sz="2265" b="1">
                <a:solidFill>
                  <a:srgbClr val="000000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endParaRPr>
            </a:p>
            <a:p>
              <a:pPr algn="ctr">
                <a:lnSpc>
                  <a:spcPts val="3170"/>
                </a:lnSpc>
              </a:pPr>
              <a:r>
                <a:rPr lang="zh-CN" altLang="en-US" sz="2265" b="1">
                  <a:solidFill>
                    <a:srgbClr val="000000"/>
                  </a:solidFill>
                  <a:latin typeface="思源黑体 Bold" panose="020B0800000000000000" charset="-122"/>
                  <a:ea typeface="思源黑体 Bold" panose="020B0800000000000000" charset="-122"/>
                  <a:cs typeface="思源黑体 Bold" panose="020B0800000000000000" charset="-122"/>
                  <a:sym typeface="思源黑体 Bold" panose="020B0800000000000000" charset="-122"/>
                </a:rPr>
                <a:t>轮盘</a:t>
              </a:r>
              <a:endParaRPr lang="zh-CN" altLang="en-US" sz="2265" b="1">
                <a:solidFill>
                  <a:srgbClr val="000000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endParaRPr>
            </a:p>
          </p:txBody>
        </p:sp>
      </p:grpSp>
      <p:grpSp>
        <p:nvGrpSpPr>
          <p:cNvPr id="31" name="组合 30"/>
          <p:cNvGrpSpPr/>
          <p:nvPr>
            <p:custDataLst>
              <p:tags r:id="rId50"/>
            </p:custDataLst>
          </p:nvPr>
        </p:nvGrpSpPr>
        <p:grpSpPr>
          <a:xfrm>
            <a:off x="9513570" y="7249160"/>
            <a:ext cx="8455025" cy="1609725"/>
            <a:chOff x="14982" y="6949"/>
            <a:chExt cx="13315" cy="2535"/>
          </a:xfrm>
        </p:grpSpPr>
        <p:grpSp>
          <p:nvGrpSpPr>
            <p:cNvPr id="32" name="Group 21"/>
            <p:cNvGrpSpPr/>
            <p:nvPr>
              <p:custDataLst>
                <p:tags r:id="rId51"/>
              </p:custDataLst>
            </p:nvPr>
          </p:nvGrpSpPr>
          <p:grpSpPr>
            <a:xfrm rot="0">
              <a:off x="15120" y="7082"/>
              <a:ext cx="13057" cy="2270"/>
              <a:chOff x="0" y="0"/>
              <a:chExt cx="1788876" cy="310967"/>
            </a:xfrm>
          </p:grpSpPr>
          <p:sp>
            <p:nvSpPr>
              <p:cNvPr id="33" name="Freeform 22"/>
              <p:cNvSpPr/>
              <p:nvPr>
                <p:custDataLst>
                  <p:tags r:id="rId52"/>
                </p:custDataLst>
              </p:nvPr>
            </p:nvSpPr>
            <p:spPr>
              <a:xfrm>
                <a:off x="0" y="0"/>
                <a:ext cx="1788876" cy="310967"/>
              </a:xfrm>
              <a:custGeom>
                <a:avLst/>
                <a:gdLst/>
                <a:ahLst/>
                <a:cxnLst/>
                <a:rect l="l" t="t" r="r" b="b"/>
                <a:pathLst>
                  <a:path w="1788876" h="310967">
                    <a:moveTo>
                      <a:pt x="0" y="0"/>
                    </a:moveTo>
                    <a:lnTo>
                      <a:pt x="1788876" y="0"/>
                    </a:lnTo>
                    <a:lnTo>
                      <a:pt x="1788876" y="310967"/>
                    </a:lnTo>
                    <a:lnTo>
                      <a:pt x="0" y="310967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34" name="TextBox 23"/>
              <p:cNvSpPr txBox="1"/>
              <p:nvPr/>
            </p:nvSpPr>
            <p:spPr>
              <a:xfrm>
                <a:off x="0" y="-28575"/>
                <a:ext cx="1788876" cy="33954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p>
                <a:pPr algn="ctr">
                  <a:lnSpc>
                    <a:spcPts val="2685"/>
                  </a:lnSpc>
                </a:pPr>
              </a:p>
            </p:txBody>
          </p:sp>
        </p:grpSp>
        <p:grpSp>
          <p:nvGrpSpPr>
            <p:cNvPr id="35" name="Group 24"/>
            <p:cNvGrpSpPr/>
            <p:nvPr>
              <p:custDataLst>
                <p:tags r:id="rId53"/>
              </p:custDataLst>
            </p:nvPr>
          </p:nvGrpSpPr>
          <p:grpSpPr>
            <a:xfrm rot="0">
              <a:off x="15395" y="7362"/>
              <a:ext cx="1711" cy="1709"/>
              <a:chOff x="0" y="0"/>
              <a:chExt cx="234364" cy="234154"/>
            </a:xfrm>
          </p:grpSpPr>
          <p:sp>
            <p:nvSpPr>
              <p:cNvPr id="37" name="Freeform 25"/>
              <p:cNvSpPr/>
              <p:nvPr>
                <p:custDataLst>
                  <p:tags r:id="rId54"/>
                </p:custDataLst>
              </p:nvPr>
            </p:nvSpPr>
            <p:spPr>
              <a:xfrm>
                <a:off x="0" y="0"/>
                <a:ext cx="234364" cy="234154"/>
              </a:xfrm>
              <a:custGeom>
                <a:avLst/>
                <a:gdLst/>
                <a:ahLst/>
                <a:cxnLst/>
                <a:rect l="l" t="t" r="r" b="b"/>
                <a:pathLst>
                  <a:path w="234364" h="234154">
                    <a:moveTo>
                      <a:pt x="0" y="0"/>
                    </a:moveTo>
                    <a:lnTo>
                      <a:pt x="234364" y="0"/>
                    </a:lnTo>
                    <a:lnTo>
                      <a:pt x="234364" y="234154"/>
                    </a:lnTo>
                    <a:lnTo>
                      <a:pt x="0" y="234154"/>
                    </a:lnTo>
                    <a:close/>
                  </a:path>
                </a:pathLst>
              </a:custGeom>
              <a:solidFill>
                <a:srgbClr val="5DFB3C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38" name="TextBox 26"/>
              <p:cNvSpPr txBox="1"/>
              <p:nvPr/>
            </p:nvSpPr>
            <p:spPr>
              <a:xfrm>
                <a:off x="0" y="-28575"/>
                <a:ext cx="234364" cy="2627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p>
                <a:pPr algn="ctr">
                  <a:lnSpc>
                    <a:spcPts val="2685"/>
                  </a:lnSpc>
                </a:pPr>
              </a:p>
            </p:txBody>
          </p:sp>
        </p:grpSp>
        <p:sp>
          <p:nvSpPr>
            <p:cNvPr id="39" name="TextBox 42"/>
            <p:cNvSpPr txBox="1"/>
            <p:nvPr>
              <p:custDataLst>
                <p:tags r:id="rId55"/>
              </p:custDataLst>
            </p:nvPr>
          </p:nvSpPr>
          <p:spPr>
            <a:xfrm>
              <a:off x="17560" y="7386"/>
              <a:ext cx="10206" cy="17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p>
              <a:pPr marL="342900" indent="-342900" algn="just">
                <a:lnSpc>
                  <a:spcPts val="2925"/>
                </a:lnSpc>
                <a:buFont typeface="Arial" panose="020B0604020202020204" pitchFamily="34" charset="0"/>
                <a:buChar char="•"/>
              </a:pPr>
              <a:r>
                <a:rPr lang="zh-CN" altLang="en-US" sz="2400">
                  <a:solidFill>
                    <a:srgbClr val="000000"/>
                  </a:solidFill>
                  <a:latin typeface="思源黑体" panose="020B0800000000000000" charset="-122"/>
                  <a:ea typeface="思源黑体" panose="020B0800000000000000" charset="-122"/>
                  <a:cs typeface="思源黑体" panose="020B0800000000000000" charset="-122"/>
                  <a:sym typeface="思源黑体" panose="020B0800000000000000" charset="-122"/>
                </a:rPr>
                <a:t>可以创建事项，计算心</a:t>
              </a:r>
              <a:r>
                <a:rPr lang="zh-CN" altLang="en-US" sz="2400">
                  <a:solidFill>
                    <a:srgbClr val="000000"/>
                  </a:solidFill>
                  <a:latin typeface="思源黑体" panose="020B0800000000000000" charset="-122"/>
                  <a:ea typeface="思源黑体" panose="020B0800000000000000" charset="-122"/>
                  <a:cs typeface="思源黑体" panose="020B0800000000000000" charset="-122"/>
                  <a:sym typeface="思源黑体" panose="020B0800000000000000" charset="-122"/>
                </a:rPr>
                <a:t>选价格</a:t>
              </a:r>
              <a:endParaRPr lang="zh-CN" altLang="en-US" sz="2400">
                <a:solidFill>
                  <a:srgbClr val="000000"/>
                </a:solidFill>
                <a:latin typeface="思源黑体" panose="020B0800000000000000" charset="-122"/>
                <a:ea typeface="思源黑体" panose="020B0800000000000000" charset="-122"/>
                <a:cs typeface="思源黑体" panose="020B0800000000000000" charset="-122"/>
                <a:sym typeface="思源黑体" panose="020B0800000000000000" charset="-122"/>
              </a:endParaRPr>
            </a:p>
            <a:p>
              <a:pPr marL="342900" indent="-342900" algn="just">
                <a:lnSpc>
                  <a:spcPts val="2925"/>
                </a:lnSpc>
                <a:buFont typeface="Arial" panose="020B0604020202020204" pitchFamily="34" charset="0"/>
                <a:buChar char="•"/>
              </a:pPr>
              <a:r>
                <a:rPr lang="zh-CN" altLang="en-US" sz="2400">
                  <a:solidFill>
                    <a:srgbClr val="000000"/>
                  </a:solidFill>
                  <a:latin typeface="思源黑体" panose="020B0800000000000000" charset="-122"/>
                  <a:ea typeface="思源黑体" panose="020B0800000000000000" charset="-122"/>
                  <a:cs typeface="思源黑体" panose="020B0800000000000000" charset="-122"/>
                  <a:sym typeface="思源黑体" panose="020B0800000000000000" charset="-122"/>
                </a:rPr>
                <a:t>群成员课输入可接受的花销最高价和最低价，可匿名，</a:t>
              </a:r>
              <a:r>
                <a:rPr lang="zh-CN" altLang="en-US" sz="2400">
                  <a:solidFill>
                    <a:srgbClr val="000000"/>
                  </a:solidFill>
                  <a:latin typeface="思源黑体" panose="020B0800000000000000" charset="-122"/>
                  <a:ea typeface="思源黑体" panose="020B0800000000000000" charset="-122"/>
                  <a:cs typeface="思源黑体" panose="020B0800000000000000" charset="-122"/>
                  <a:sym typeface="思源黑体" panose="020B0800000000000000" charset="-122"/>
                </a:rPr>
                <a:t>自动计算</a:t>
              </a:r>
              <a:endParaRPr lang="zh-CN" altLang="en-US" sz="2400">
                <a:solidFill>
                  <a:srgbClr val="000000"/>
                </a:solidFill>
                <a:latin typeface="思源黑体" panose="020B0800000000000000" charset="-122"/>
                <a:ea typeface="思源黑体" panose="020B0800000000000000" charset="-122"/>
                <a:cs typeface="思源黑体" panose="020B0800000000000000" charset="-122"/>
                <a:sym typeface="思源黑体" panose="020B0800000000000000" charset="-122"/>
              </a:endParaRPr>
            </a:p>
          </p:txBody>
        </p:sp>
        <p:grpSp>
          <p:nvGrpSpPr>
            <p:cNvPr id="41" name="Group 43"/>
            <p:cNvGrpSpPr/>
            <p:nvPr>
              <p:custDataLst>
                <p:tags r:id="rId56"/>
              </p:custDataLst>
            </p:nvPr>
          </p:nvGrpSpPr>
          <p:grpSpPr>
            <a:xfrm rot="0">
              <a:off x="14982" y="6949"/>
              <a:ext cx="277" cy="265"/>
              <a:chOff x="0" y="0"/>
              <a:chExt cx="37914" cy="36250"/>
            </a:xfrm>
          </p:grpSpPr>
          <p:sp>
            <p:nvSpPr>
              <p:cNvPr id="43" name="Freeform 44"/>
              <p:cNvSpPr/>
              <p:nvPr>
                <p:custDataLst>
                  <p:tags r:id="rId57"/>
                </p:custDataLst>
              </p:nvPr>
            </p:nvSpPr>
            <p:spPr>
              <a:xfrm>
                <a:off x="0" y="0"/>
                <a:ext cx="37914" cy="36250"/>
              </a:xfrm>
              <a:custGeom>
                <a:avLst/>
                <a:gdLst/>
                <a:ahLst/>
                <a:cxnLst/>
                <a:rect l="l" t="t" r="r" b="b"/>
                <a:pathLst>
                  <a:path w="37914" h="36250">
                    <a:moveTo>
                      <a:pt x="0" y="0"/>
                    </a:moveTo>
                    <a:lnTo>
                      <a:pt x="37914" y="0"/>
                    </a:lnTo>
                    <a:lnTo>
                      <a:pt x="37914" y="36250"/>
                    </a:lnTo>
                    <a:lnTo>
                      <a:pt x="0" y="36250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44" name="TextBox 45"/>
              <p:cNvSpPr txBox="1"/>
              <p:nvPr/>
            </p:nvSpPr>
            <p:spPr>
              <a:xfrm>
                <a:off x="0" y="-28575"/>
                <a:ext cx="37914" cy="648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p>
                <a:pPr algn="ctr">
                  <a:lnSpc>
                    <a:spcPts val="2685"/>
                  </a:lnSpc>
                </a:pPr>
              </a:p>
            </p:txBody>
          </p:sp>
        </p:grpSp>
        <p:grpSp>
          <p:nvGrpSpPr>
            <p:cNvPr id="45" name="Group 49"/>
            <p:cNvGrpSpPr/>
            <p:nvPr>
              <p:custDataLst>
                <p:tags r:id="rId58"/>
              </p:custDataLst>
            </p:nvPr>
          </p:nvGrpSpPr>
          <p:grpSpPr>
            <a:xfrm rot="0">
              <a:off x="28020" y="6949"/>
              <a:ext cx="277" cy="265"/>
              <a:chOff x="0" y="0"/>
              <a:chExt cx="37914" cy="36250"/>
            </a:xfrm>
          </p:grpSpPr>
          <p:sp>
            <p:nvSpPr>
              <p:cNvPr id="46" name="Freeform 50"/>
              <p:cNvSpPr/>
              <p:nvPr>
                <p:custDataLst>
                  <p:tags r:id="rId59"/>
                </p:custDataLst>
              </p:nvPr>
            </p:nvSpPr>
            <p:spPr>
              <a:xfrm>
                <a:off x="0" y="0"/>
                <a:ext cx="37914" cy="36250"/>
              </a:xfrm>
              <a:custGeom>
                <a:avLst/>
                <a:gdLst/>
                <a:ahLst/>
                <a:cxnLst/>
                <a:rect l="l" t="t" r="r" b="b"/>
                <a:pathLst>
                  <a:path w="37914" h="36250">
                    <a:moveTo>
                      <a:pt x="0" y="0"/>
                    </a:moveTo>
                    <a:lnTo>
                      <a:pt x="37914" y="0"/>
                    </a:lnTo>
                    <a:lnTo>
                      <a:pt x="37914" y="36250"/>
                    </a:lnTo>
                    <a:lnTo>
                      <a:pt x="0" y="36250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47" name="TextBox 51"/>
              <p:cNvSpPr txBox="1"/>
              <p:nvPr/>
            </p:nvSpPr>
            <p:spPr>
              <a:xfrm>
                <a:off x="0" y="-28575"/>
                <a:ext cx="37914" cy="648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p>
                <a:pPr algn="ctr">
                  <a:lnSpc>
                    <a:spcPts val="2685"/>
                  </a:lnSpc>
                </a:pPr>
              </a:p>
            </p:txBody>
          </p:sp>
        </p:grpSp>
        <p:grpSp>
          <p:nvGrpSpPr>
            <p:cNvPr id="48" name="Group 61"/>
            <p:cNvGrpSpPr/>
            <p:nvPr>
              <p:custDataLst>
                <p:tags r:id="rId60"/>
              </p:custDataLst>
            </p:nvPr>
          </p:nvGrpSpPr>
          <p:grpSpPr>
            <a:xfrm rot="0">
              <a:off x="14982" y="9219"/>
              <a:ext cx="277" cy="265"/>
              <a:chOff x="0" y="0"/>
              <a:chExt cx="37914" cy="36250"/>
            </a:xfrm>
          </p:grpSpPr>
          <p:sp>
            <p:nvSpPr>
              <p:cNvPr id="92" name="Freeform 62"/>
              <p:cNvSpPr/>
              <p:nvPr>
                <p:custDataLst>
                  <p:tags r:id="rId61"/>
                </p:custDataLst>
              </p:nvPr>
            </p:nvSpPr>
            <p:spPr>
              <a:xfrm>
                <a:off x="0" y="0"/>
                <a:ext cx="37914" cy="36250"/>
              </a:xfrm>
              <a:custGeom>
                <a:avLst/>
                <a:gdLst/>
                <a:ahLst/>
                <a:cxnLst/>
                <a:rect l="l" t="t" r="r" b="b"/>
                <a:pathLst>
                  <a:path w="37914" h="36250">
                    <a:moveTo>
                      <a:pt x="0" y="0"/>
                    </a:moveTo>
                    <a:lnTo>
                      <a:pt x="37914" y="0"/>
                    </a:lnTo>
                    <a:lnTo>
                      <a:pt x="37914" y="36250"/>
                    </a:lnTo>
                    <a:lnTo>
                      <a:pt x="0" y="36250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93" name="TextBox 63"/>
              <p:cNvSpPr txBox="1"/>
              <p:nvPr/>
            </p:nvSpPr>
            <p:spPr>
              <a:xfrm>
                <a:off x="0" y="-28575"/>
                <a:ext cx="37914" cy="648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p>
                <a:pPr algn="ctr">
                  <a:lnSpc>
                    <a:spcPts val="2685"/>
                  </a:lnSpc>
                </a:pPr>
              </a:p>
            </p:txBody>
          </p:sp>
        </p:grpSp>
        <p:grpSp>
          <p:nvGrpSpPr>
            <p:cNvPr id="94" name="Group 67"/>
            <p:cNvGrpSpPr/>
            <p:nvPr>
              <p:custDataLst>
                <p:tags r:id="rId62"/>
              </p:custDataLst>
            </p:nvPr>
          </p:nvGrpSpPr>
          <p:grpSpPr>
            <a:xfrm rot="0">
              <a:off x="28020" y="9219"/>
              <a:ext cx="277" cy="265"/>
              <a:chOff x="0" y="0"/>
              <a:chExt cx="37914" cy="36250"/>
            </a:xfrm>
          </p:grpSpPr>
          <p:sp>
            <p:nvSpPr>
              <p:cNvPr id="95" name="Freeform 68"/>
              <p:cNvSpPr/>
              <p:nvPr>
                <p:custDataLst>
                  <p:tags r:id="rId63"/>
                </p:custDataLst>
              </p:nvPr>
            </p:nvSpPr>
            <p:spPr>
              <a:xfrm>
                <a:off x="0" y="0"/>
                <a:ext cx="37914" cy="36250"/>
              </a:xfrm>
              <a:custGeom>
                <a:avLst/>
                <a:gdLst/>
                <a:ahLst/>
                <a:cxnLst/>
                <a:rect l="l" t="t" r="r" b="b"/>
                <a:pathLst>
                  <a:path w="37914" h="36250">
                    <a:moveTo>
                      <a:pt x="0" y="0"/>
                    </a:moveTo>
                    <a:lnTo>
                      <a:pt x="37914" y="0"/>
                    </a:lnTo>
                    <a:lnTo>
                      <a:pt x="37914" y="36250"/>
                    </a:lnTo>
                    <a:lnTo>
                      <a:pt x="0" y="36250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96" name="TextBox 69"/>
              <p:cNvSpPr txBox="1"/>
              <p:nvPr/>
            </p:nvSpPr>
            <p:spPr>
              <a:xfrm>
                <a:off x="0" y="-28575"/>
                <a:ext cx="37914" cy="648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p>
                <a:pPr algn="ctr">
                  <a:lnSpc>
                    <a:spcPts val="2685"/>
                  </a:lnSpc>
                </a:pPr>
              </a:p>
            </p:txBody>
          </p:sp>
        </p:grpSp>
        <p:sp>
          <p:nvSpPr>
            <p:cNvPr id="97" name="TextBox 83"/>
            <p:cNvSpPr txBox="1"/>
            <p:nvPr>
              <p:custDataLst>
                <p:tags r:id="rId64"/>
              </p:custDataLst>
            </p:nvPr>
          </p:nvSpPr>
          <p:spPr>
            <a:xfrm>
              <a:off x="15458" y="7593"/>
              <a:ext cx="1597" cy="12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p>
              <a:pPr algn="ctr">
                <a:lnSpc>
                  <a:spcPts val="3170"/>
                </a:lnSpc>
              </a:pPr>
              <a:r>
                <a:rPr lang="zh-CN" altLang="en-US" sz="2265" b="1">
                  <a:solidFill>
                    <a:srgbClr val="000000"/>
                  </a:solidFill>
                  <a:latin typeface="思源黑体 Bold" panose="020B0800000000000000" charset="-122"/>
                  <a:ea typeface="思源黑体 Bold" panose="020B0800000000000000" charset="-122"/>
                  <a:cs typeface="思源黑体 Bold" panose="020B0800000000000000" charset="-122"/>
                  <a:sym typeface="思源黑体 Bold" panose="020B0800000000000000" charset="-122"/>
                </a:rPr>
                <a:t>心选</a:t>
              </a:r>
              <a:endParaRPr lang="zh-CN" altLang="en-US" sz="2265" b="1">
                <a:solidFill>
                  <a:srgbClr val="000000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endParaRPr>
            </a:p>
            <a:p>
              <a:pPr algn="ctr">
                <a:lnSpc>
                  <a:spcPts val="3170"/>
                </a:lnSpc>
              </a:pPr>
              <a:r>
                <a:rPr lang="zh-CN" altLang="en-US" sz="2265" b="1">
                  <a:solidFill>
                    <a:srgbClr val="000000"/>
                  </a:solidFill>
                  <a:latin typeface="思源黑体 Bold" panose="020B0800000000000000" charset="-122"/>
                  <a:ea typeface="思源黑体 Bold" panose="020B0800000000000000" charset="-122"/>
                  <a:cs typeface="思源黑体 Bold" panose="020B0800000000000000" charset="-122"/>
                  <a:sym typeface="思源黑体 Bold" panose="020B0800000000000000" charset="-122"/>
                </a:rPr>
                <a:t>价格</a:t>
              </a:r>
              <a:endParaRPr lang="zh-CN" altLang="en-US" sz="2265" b="1">
                <a:solidFill>
                  <a:srgbClr val="000000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endParaRPr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65"/>
          <a:stretch>
            <a:fillRect/>
          </a:stretch>
        </p:blipFill>
        <p:spPr>
          <a:xfrm>
            <a:off x="0" y="1357630"/>
            <a:ext cx="3870325" cy="833755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6"/>
          <a:stretch>
            <a:fillRect/>
          </a:stretch>
        </p:blipFill>
        <p:spPr>
          <a:xfrm>
            <a:off x="3810000" y="1376045"/>
            <a:ext cx="3883025" cy="831977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7"/>
          <a:stretch>
            <a:fillRect/>
          </a:stretch>
        </p:blipFill>
        <p:spPr>
          <a:xfrm>
            <a:off x="3870325" y="10325100"/>
            <a:ext cx="3850640" cy="82861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96DAFE">
                <a:alpha val="100000"/>
              </a:srgbClr>
            </a:gs>
            <a:gs pos="50000">
              <a:srgbClr val="FFFFFF">
                <a:alpha val="100000"/>
              </a:srgbClr>
            </a:gs>
            <a:gs pos="100000">
              <a:srgbClr val="FAFC9D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oup 3"/>
          <p:cNvGrpSpPr/>
          <p:nvPr/>
        </p:nvGrpSpPr>
        <p:grpSpPr>
          <a:xfrm rot="0">
            <a:off x="1459865" y="1376045"/>
            <a:ext cx="17358995" cy="8319135"/>
            <a:chOff x="0" y="-28582"/>
            <a:chExt cx="2324313" cy="1171760"/>
          </a:xfrm>
        </p:grpSpPr>
        <p:sp>
          <p:nvSpPr>
            <p:cNvPr id="90" name="Freeform 4"/>
            <p:cNvSpPr/>
            <p:nvPr/>
          </p:nvSpPr>
          <p:spPr>
            <a:xfrm>
              <a:off x="0" y="0"/>
              <a:ext cx="2223704" cy="1138038"/>
            </a:xfrm>
            <a:custGeom>
              <a:avLst/>
              <a:gdLst/>
              <a:ahLst/>
              <a:cxnLst/>
              <a:rect l="l" t="t" r="r" b="b"/>
              <a:pathLst>
                <a:path w="2223704" h="1138038">
                  <a:moveTo>
                    <a:pt x="0" y="0"/>
                  </a:moveTo>
                  <a:lnTo>
                    <a:pt x="2223704" y="0"/>
                  </a:lnTo>
                  <a:lnTo>
                    <a:pt x="2223704" y="1138038"/>
                  </a:lnTo>
                  <a:lnTo>
                    <a:pt x="0" y="1138038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91" name="TextBox 5"/>
            <p:cNvSpPr txBox="1"/>
            <p:nvPr/>
          </p:nvSpPr>
          <p:spPr>
            <a:xfrm>
              <a:off x="0" y="-28582"/>
              <a:ext cx="2324313" cy="1171760"/>
            </a:xfrm>
            <a:prstGeom prst="rect">
              <a:avLst/>
            </a:prstGeom>
          </p:spPr>
          <p:txBody>
            <a:bodyPr lIns="50800" tIns="50800" rIns="50800" bIns="50800" rtlCol="0" anchor="ctr"/>
            <a:p>
              <a:pPr algn="ctr">
                <a:lnSpc>
                  <a:spcPts val="2685"/>
                </a:lnSpc>
              </a:pPr>
            </a:p>
          </p:txBody>
        </p:sp>
      </p:grpSp>
      <p:sp>
        <p:nvSpPr>
          <p:cNvPr id="2" name="Freeform 2"/>
          <p:cNvSpPr/>
          <p:nvPr/>
        </p:nvSpPr>
        <p:spPr>
          <a:xfrm>
            <a:off x="-45176" y="8764379"/>
            <a:ext cx="18333176" cy="1522621"/>
          </a:xfrm>
          <a:custGeom>
            <a:avLst/>
            <a:gdLst/>
            <a:ahLst/>
            <a:cxnLst/>
            <a:rect l="l" t="t" r="r" b="b"/>
            <a:pathLst>
              <a:path w="18333176" h="1522621">
                <a:moveTo>
                  <a:pt x="0" y="0"/>
                </a:moveTo>
                <a:lnTo>
                  <a:pt x="18333176" y="0"/>
                </a:lnTo>
                <a:lnTo>
                  <a:pt x="18333176" y="1522621"/>
                </a:lnTo>
                <a:lnTo>
                  <a:pt x="0" y="1522621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grpSp>
        <p:nvGrpSpPr>
          <p:cNvPr id="23" name="组合 22"/>
          <p:cNvGrpSpPr/>
          <p:nvPr>
            <p:custDataLst>
              <p:tags r:id="rId2"/>
            </p:custDataLst>
          </p:nvPr>
        </p:nvGrpSpPr>
        <p:grpSpPr>
          <a:xfrm>
            <a:off x="9513570" y="2061845"/>
            <a:ext cx="8455025" cy="1736090"/>
            <a:chOff x="14982" y="4197"/>
            <a:chExt cx="13315" cy="2734"/>
          </a:xfrm>
        </p:grpSpPr>
        <p:grpSp>
          <p:nvGrpSpPr>
            <p:cNvPr id="9" name="组合 8"/>
            <p:cNvGrpSpPr/>
            <p:nvPr>
              <p:custDataLst>
                <p:tags r:id="rId3"/>
              </p:custDataLst>
            </p:nvPr>
          </p:nvGrpSpPr>
          <p:grpSpPr>
            <a:xfrm>
              <a:off x="14982" y="4197"/>
              <a:ext cx="13315" cy="2734"/>
              <a:chOff x="14982" y="4197"/>
              <a:chExt cx="13315" cy="2734"/>
            </a:xfrm>
          </p:grpSpPr>
          <p:grpSp>
            <p:nvGrpSpPr>
              <p:cNvPr id="10" name="Group 3"/>
              <p:cNvGrpSpPr/>
              <p:nvPr>
                <p:custDataLst>
                  <p:tags r:id="rId4"/>
                </p:custDataLst>
              </p:nvPr>
            </p:nvGrpSpPr>
            <p:grpSpPr>
              <a:xfrm rot="0">
                <a:off x="15120" y="4329"/>
                <a:ext cx="13057" cy="2270"/>
                <a:chOff x="0" y="0"/>
                <a:chExt cx="1788876" cy="310967"/>
              </a:xfrm>
            </p:grpSpPr>
            <p:sp>
              <p:nvSpPr>
                <p:cNvPr id="11" name="Freeform 4"/>
                <p:cNvSpPr/>
                <p:nvPr>
                  <p:custDataLst>
                    <p:tags r:id="rId5"/>
                  </p:custDataLst>
                </p:nvPr>
              </p:nvSpPr>
              <p:spPr>
                <a:xfrm>
                  <a:off x="0" y="0"/>
                  <a:ext cx="1788876" cy="3109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8876" h="310967">
                      <a:moveTo>
                        <a:pt x="0" y="0"/>
                      </a:moveTo>
                      <a:lnTo>
                        <a:pt x="1788876" y="0"/>
                      </a:lnTo>
                      <a:lnTo>
                        <a:pt x="1788876" y="310967"/>
                      </a:lnTo>
                      <a:lnTo>
                        <a:pt x="0" y="310967"/>
                      </a:lnTo>
                      <a:close/>
                    </a:path>
                  </a:pathLst>
                </a:custGeom>
                <a:solidFill>
                  <a:srgbClr val="FDFF42"/>
                </a:solidFill>
                <a:ln w="19050" cap="sq">
                  <a:solidFill>
                    <a:srgbClr val="000000"/>
                  </a:solidFill>
                  <a:prstDash val="solid"/>
                  <a:miter/>
                </a:ln>
              </p:spPr>
            </p:sp>
            <p:sp>
              <p:nvSpPr>
                <p:cNvPr id="12" name="TextBox 5"/>
                <p:cNvSpPr txBox="1"/>
                <p:nvPr/>
              </p:nvSpPr>
              <p:spPr>
                <a:xfrm>
                  <a:off x="0" y="-28575"/>
                  <a:ext cx="1788876" cy="339542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p>
                  <a:pPr algn="ctr">
                    <a:lnSpc>
                      <a:spcPts val="2685"/>
                    </a:lnSpc>
                  </a:pPr>
                </a:p>
              </p:txBody>
            </p:sp>
          </p:grpSp>
          <p:grpSp>
            <p:nvGrpSpPr>
              <p:cNvPr id="13" name="Group 6"/>
              <p:cNvGrpSpPr/>
              <p:nvPr>
                <p:custDataLst>
                  <p:tags r:id="rId6"/>
                </p:custDataLst>
              </p:nvPr>
            </p:nvGrpSpPr>
            <p:grpSpPr>
              <a:xfrm rot="0">
                <a:off x="14982" y="4197"/>
                <a:ext cx="277" cy="265"/>
                <a:chOff x="0" y="0"/>
                <a:chExt cx="37914" cy="36250"/>
              </a:xfrm>
            </p:grpSpPr>
            <p:sp>
              <p:nvSpPr>
                <p:cNvPr id="14" name="Freeform 7"/>
                <p:cNvSpPr/>
                <p:nvPr>
                  <p:custDataLst>
                    <p:tags r:id="rId7"/>
                  </p:custDataLst>
                </p:nvPr>
              </p:nvSpPr>
              <p:spPr>
                <a:xfrm>
                  <a:off x="0" y="0"/>
                  <a:ext cx="37914" cy="36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914" h="36250">
                      <a:moveTo>
                        <a:pt x="0" y="0"/>
                      </a:moveTo>
                      <a:lnTo>
                        <a:pt x="37914" y="0"/>
                      </a:lnTo>
                      <a:lnTo>
                        <a:pt x="37914" y="36250"/>
                      </a:lnTo>
                      <a:lnTo>
                        <a:pt x="0" y="3625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9050" cap="sq">
                  <a:solidFill>
                    <a:srgbClr val="000000"/>
                  </a:solidFill>
                  <a:prstDash val="solid"/>
                  <a:miter/>
                </a:ln>
              </p:spPr>
            </p:sp>
            <p:sp>
              <p:nvSpPr>
                <p:cNvPr id="15" name="TextBox 8"/>
                <p:cNvSpPr txBox="1"/>
                <p:nvPr/>
              </p:nvSpPr>
              <p:spPr>
                <a:xfrm>
                  <a:off x="0" y="-28575"/>
                  <a:ext cx="37914" cy="6482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p>
                  <a:pPr algn="ctr">
                    <a:lnSpc>
                      <a:spcPts val="2685"/>
                    </a:lnSpc>
                  </a:pPr>
                </a:p>
              </p:txBody>
            </p:sp>
          </p:grpSp>
          <p:grpSp>
            <p:nvGrpSpPr>
              <p:cNvPr id="16" name="Group 9"/>
              <p:cNvGrpSpPr/>
              <p:nvPr>
                <p:custDataLst>
                  <p:tags r:id="rId8"/>
                </p:custDataLst>
              </p:nvPr>
            </p:nvGrpSpPr>
            <p:grpSpPr>
              <a:xfrm rot="0">
                <a:off x="28020" y="4197"/>
                <a:ext cx="277" cy="265"/>
                <a:chOff x="0" y="0"/>
                <a:chExt cx="37914" cy="36250"/>
              </a:xfrm>
            </p:grpSpPr>
            <p:sp>
              <p:nvSpPr>
                <p:cNvPr id="17" name="Freeform 10"/>
                <p:cNvSpPr/>
                <p:nvPr>
                  <p:custDataLst>
                    <p:tags r:id="rId9"/>
                  </p:custDataLst>
                </p:nvPr>
              </p:nvSpPr>
              <p:spPr>
                <a:xfrm>
                  <a:off x="0" y="0"/>
                  <a:ext cx="37914" cy="36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914" h="36250">
                      <a:moveTo>
                        <a:pt x="0" y="0"/>
                      </a:moveTo>
                      <a:lnTo>
                        <a:pt x="37914" y="0"/>
                      </a:lnTo>
                      <a:lnTo>
                        <a:pt x="37914" y="36250"/>
                      </a:lnTo>
                      <a:lnTo>
                        <a:pt x="0" y="3625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9050" cap="sq">
                  <a:solidFill>
                    <a:srgbClr val="000000"/>
                  </a:solidFill>
                  <a:prstDash val="solid"/>
                  <a:miter/>
                </a:ln>
              </p:spPr>
            </p:sp>
            <p:sp>
              <p:nvSpPr>
                <p:cNvPr id="18" name="TextBox 11"/>
                <p:cNvSpPr txBox="1"/>
                <p:nvPr/>
              </p:nvSpPr>
              <p:spPr>
                <a:xfrm>
                  <a:off x="0" y="-28575"/>
                  <a:ext cx="37914" cy="6482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p>
                  <a:pPr algn="ctr">
                    <a:lnSpc>
                      <a:spcPts val="2685"/>
                    </a:lnSpc>
                  </a:pPr>
                </a:p>
              </p:txBody>
            </p:sp>
          </p:grpSp>
          <p:grpSp>
            <p:nvGrpSpPr>
              <p:cNvPr id="19" name="Group 12"/>
              <p:cNvGrpSpPr/>
              <p:nvPr>
                <p:custDataLst>
                  <p:tags r:id="rId10"/>
                </p:custDataLst>
              </p:nvPr>
            </p:nvGrpSpPr>
            <p:grpSpPr>
              <a:xfrm rot="0">
                <a:off x="14982" y="6466"/>
                <a:ext cx="277" cy="265"/>
                <a:chOff x="0" y="0"/>
                <a:chExt cx="37914" cy="36250"/>
              </a:xfrm>
            </p:grpSpPr>
            <p:sp>
              <p:nvSpPr>
                <p:cNvPr id="20" name="Freeform 13"/>
                <p:cNvSpPr/>
                <p:nvPr>
                  <p:custDataLst>
                    <p:tags r:id="rId11"/>
                  </p:custDataLst>
                </p:nvPr>
              </p:nvSpPr>
              <p:spPr>
                <a:xfrm>
                  <a:off x="0" y="0"/>
                  <a:ext cx="37914" cy="36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914" h="36250">
                      <a:moveTo>
                        <a:pt x="0" y="0"/>
                      </a:moveTo>
                      <a:lnTo>
                        <a:pt x="37914" y="0"/>
                      </a:lnTo>
                      <a:lnTo>
                        <a:pt x="37914" y="36250"/>
                      </a:lnTo>
                      <a:lnTo>
                        <a:pt x="0" y="3625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9050" cap="sq">
                  <a:solidFill>
                    <a:srgbClr val="000000"/>
                  </a:solidFill>
                  <a:prstDash val="solid"/>
                  <a:miter/>
                </a:ln>
              </p:spPr>
            </p:sp>
            <p:sp>
              <p:nvSpPr>
                <p:cNvPr id="21" name="TextBox 14"/>
                <p:cNvSpPr txBox="1"/>
                <p:nvPr/>
              </p:nvSpPr>
              <p:spPr>
                <a:xfrm>
                  <a:off x="0" y="-28575"/>
                  <a:ext cx="37914" cy="6482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p>
                  <a:pPr algn="ctr">
                    <a:lnSpc>
                      <a:spcPts val="2685"/>
                    </a:lnSpc>
                  </a:pPr>
                </a:p>
              </p:txBody>
            </p:sp>
          </p:grpSp>
          <p:grpSp>
            <p:nvGrpSpPr>
              <p:cNvPr id="22" name="Group 15"/>
              <p:cNvGrpSpPr/>
              <p:nvPr>
                <p:custDataLst>
                  <p:tags r:id="rId12"/>
                </p:custDataLst>
              </p:nvPr>
            </p:nvGrpSpPr>
            <p:grpSpPr>
              <a:xfrm rot="0">
                <a:off x="28020" y="6466"/>
                <a:ext cx="277" cy="265"/>
                <a:chOff x="0" y="0"/>
                <a:chExt cx="37914" cy="36250"/>
              </a:xfrm>
            </p:grpSpPr>
            <p:sp>
              <p:nvSpPr>
                <p:cNvPr id="24" name="Freeform 16"/>
                <p:cNvSpPr/>
                <p:nvPr>
                  <p:custDataLst>
                    <p:tags r:id="rId13"/>
                  </p:custDataLst>
                </p:nvPr>
              </p:nvSpPr>
              <p:spPr>
                <a:xfrm>
                  <a:off x="0" y="0"/>
                  <a:ext cx="37914" cy="36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914" h="36250">
                      <a:moveTo>
                        <a:pt x="0" y="0"/>
                      </a:moveTo>
                      <a:lnTo>
                        <a:pt x="37914" y="0"/>
                      </a:lnTo>
                      <a:lnTo>
                        <a:pt x="37914" y="36250"/>
                      </a:lnTo>
                      <a:lnTo>
                        <a:pt x="0" y="3625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9050" cap="sq">
                  <a:solidFill>
                    <a:srgbClr val="000000"/>
                  </a:solidFill>
                  <a:prstDash val="solid"/>
                  <a:miter/>
                </a:ln>
              </p:spPr>
            </p:sp>
            <p:sp>
              <p:nvSpPr>
                <p:cNvPr id="25" name="TextBox 17"/>
                <p:cNvSpPr txBox="1"/>
                <p:nvPr/>
              </p:nvSpPr>
              <p:spPr>
                <a:xfrm>
                  <a:off x="0" y="-28575"/>
                  <a:ext cx="37914" cy="6482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p>
                  <a:pPr algn="ctr">
                    <a:lnSpc>
                      <a:spcPts val="2685"/>
                    </a:lnSpc>
                  </a:pPr>
                </a:p>
              </p:txBody>
            </p:sp>
          </p:grpSp>
          <p:grpSp>
            <p:nvGrpSpPr>
              <p:cNvPr id="26" name="Group 18"/>
              <p:cNvGrpSpPr/>
              <p:nvPr>
                <p:custDataLst>
                  <p:tags r:id="rId14"/>
                </p:custDataLst>
              </p:nvPr>
            </p:nvGrpSpPr>
            <p:grpSpPr>
              <a:xfrm rot="0">
                <a:off x="15395" y="4609"/>
                <a:ext cx="1711" cy="1709"/>
                <a:chOff x="0" y="0"/>
                <a:chExt cx="234364" cy="234154"/>
              </a:xfrm>
            </p:grpSpPr>
            <p:sp>
              <p:nvSpPr>
                <p:cNvPr id="30" name="Freeform 19"/>
                <p:cNvSpPr/>
                <p:nvPr>
                  <p:custDataLst>
                    <p:tags r:id="rId15"/>
                  </p:custDataLst>
                </p:nvPr>
              </p:nvSpPr>
              <p:spPr>
                <a:xfrm>
                  <a:off x="0" y="0"/>
                  <a:ext cx="234364" cy="2341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364" h="234154">
                      <a:moveTo>
                        <a:pt x="0" y="0"/>
                      </a:moveTo>
                      <a:lnTo>
                        <a:pt x="234364" y="0"/>
                      </a:lnTo>
                      <a:lnTo>
                        <a:pt x="234364" y="234154"/>
                      </a:lnTo>
                      <a:lnTo>
                        <a:pt x="0" y="23415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9050" cap="sq">
                  <a:solidFill>
                    <a:srgbClr val="000000"/>
                  </a:solidFill>
                  <a:prstDash val="solid"/>
                  <a:miter/>
                </a:ln>
              </p:spPr>
            </p:sp>
            <p:sp>
              <p:nvSpPr>
                <p:cNvPr id="36" name="TextBox 20"/>
                <p:cNvSpPr txBox="1"/>
                <p:nvPr/>
              </p:nvSpPr>
              <p:spPr>
                <a:xfrm>
                  <a:off x="0" y="-28575"/>
                  <a:ext cx="234364" cy="262729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p>
                  <a:pPr algn="ctr">
                    <a:lnSpc>
                      <a:spcPts val="2685"/>
                    </a:lnSpc>
                  </a:pPr>
                </a:p>
              </p:txBody>
            </p:sp>
          </p:grpSp>
          <p:sp>
            <p:nvSpPr>
              <p:cNvPr id="59" name="TextBox 41"/>
              <p:cNvSpPr txBox="1"/>
              <p:nvPr>
                <p:custDataLst>
                  <p:tags r:id="rId16"/>
                </p:custDataLst>
              </p:nvPr>
            </p:nvSpPr>
            <p:spPr>
              <a:xfrm>
                <a:off x="17460" y="4569"/>
                <a:ext cx="10206" cy="2362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p>
                <a:pPr marL="342900" indent="-342900" algn="just">
                  <a:lnSpc>
                    <a:spcPts val="2925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1910">
                    <a:solidFill>
                      <a:srgbClr val="000000"/>
                    </a:solidFill>
                    <a:latin typeface="思源黑体" panose="020B0800000000000000" charset="-122"/>
                    <a:ea typeface="思源黑体" panose="020B0800000000000000" charset="-122"/>
                    <a:cs typeface="思源黑体" panose="020B0800000000000000" charset="-122"/>
                    <a:sym typeface="思源黑体" panose="020B0800000000000000" charset="-122"/>
                  </a:rPr>
                  <a:t>群组类型：共有、</a:t>
                </a:r>
                <a:r>
                  <a:rPr lang="zh-CN" altLang="en-US" sz="1910">
                    <a:solidFill>
                      <a:srgbClr val="000000"/>
                    </a:solidFill>
                    <a:latin typeface="思源黑体" panose="020B0800000000000000" charset="-122"/>
                    <a:ea typeface="思源黑体" panose="020B0800000000000000" charset="-122"/>
                    <a:cs typeface="思源黑体" panose="020B0800000000000000" charset="-122"/>
                    <a:sym typeface="思源黑体" panose="020B0800000000000000" charset="-122"/>
                  </a:rPr>
                  <a:t>私有</a:t>
                </a:r>
                <a:endParaRPr lang="zh-CN" altLang="en-US" sz="1910">
                  <a:solidFill>
                    <a:srgbClr val="000000"/>
                  </a:solidFill>
                  <a:latin typeface="思源黑体" panose="020B0800000000000000" charset="-122"/>
                  <a:ea typeface="思源黑体" panose="020B0800000000000000" charset="-122"/>
                  <a:cs typeface="思源黑体" panose="020B0800000000000000" charset="-122"/>
                  <a:sym typeface="思源黑体" panose="020B0800000000000000" charset="-122"/>
                </a:endParaRPr>
              </a:p>
              <a:p>
                <a:pPr marL="342900" indent="-342900" algn="just">
                  <a:lnSpc>
                    <a:spcPts val="2925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1910">
                    <a:solidFill>
                      <a:srgbClr val="000000"/>
                    </a:solidFill>
                    <a:latin typeface="思源黑体" panose="020B0800000000000000" charset="-122"/>
                    <a:ea typeface="思源黑体" panose="020B0800000000000000" charset="-122"/>
                    <a:cs typeface="思源黑体" panose="020B0800000000000000" charset="-122"/>
                    <a:sym typeface="思源黑体" panose="020B0800000000000000" charset="-122"/>
                  </a:rPr>
                  <a:t>群组人数：后续会改成</a:t>
                </a:r>
                <a:r>
                  <a:rPr lang="zh-CN" altLang="en-US" sz="1910">
                    <a:solidFill>
                      <a:srgbClr val="000000"/>
                    </a:solidFill>
                    <a:latin typeface="思源黑体" panose="020B0800000000000000" charset="-122"/>
                    <a:ea typeface="思源黑体" panose="020B0800000000000000" charset="-122"/>
                    <a:cs typeface="思源黑体" panose="020B0800000000000000" charset="-122"/>
                    <a:sym typeface="思源黑体" panose="020B0800000000000000" charset="-122"/>
                  </a:rPr>
                  <a:t>自定义的</a:t>
                </a:r>
                <a:endParaRPr lang="zh-CN" altLang="en-US" sz="1910">
                  <a:solidFill>
                    <a:srgbClr val="000000"/>
                  </a:solidFill>
                  <a:latin typeface="思源黑体" panose="020B0800000000000000" charset="-122"/>
                  <a:ea typeface="思源黑体" panose="020B0800000000000000" charset="-122"/>
                  <a:cs typeface="思源黑体" panose="020B0800000000000000" charset="-122"/>
                  <a:sym typeface="思源黑体" panose="020B0800000000000000" charset="-122"/>
                </a:endParaRPr>
              </a:p>
              <a:p>
                <a:pPr marL="342900" indent="-342900" algn="just">
                  <a:lnSpc>
                    <a:spcPts val="2925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1910">
                    <a:solidFill>
                      <a:srgbClr val="000000"/>
                    </a:solidFill>
                    <a:latin typeface="思源黑体" panose="020B0800000000000000" charset="-122"/>
                    <a:ea typeface="思源黑体" panose="020B0800000000000000" charset="-122"/>
                    <a:cs typeface="思源黑体" panose="020B0800000000000000" charset="-122"/>
                    <a:sym typeface="思源黑体" panose="020B0800000000000000" charset="-122"/>
                  </a:rPr>
                  <a:t>验证方式：邀请码</a:t>
                </a:r>
                <a:r>
                  <a:rPr lang="en-US" altLang="zh-CN" sz="1910">
                    <a:solidFill>
                      <a:srgbClr val="000000"/>
                    </a:solidFill>
                    <a:latin typeface="思源黑体" panose="020B0800000000000000" charset="-122"/>
                    <a:ea typeface="思源黑体" panose="020B0800000000000000" charset="-122"/>
                    <a:cs typeface="思源黑体" panose="020B0800000000000000" charset="-122"/>
                    <a:sym typeface="思源黑体" panose="020B0800000000000000" charset="-122"/>
                  </a:rPr>
                  <a:t>/</a:t>
                </a:r>
                <a:r>
                  <a:rPr lang="zh-CN" altLang="en-US" sz="1910">
                    <a:solidFill>
                      <a:srgbClr val="000000"/>
                    </a:solidFill>
                    <a:latin typeface="思源黑体" panose="020B0800000000000000" charset="-122"/>
                    <a:ea typeface="思源黑体" panose="020B0800000000000000" charset="-122"/>
                    <a:cs typeface="思源黑体" panose="020B0800000000000000" charset="-122"/>
                    <a:sym typeface="思源黑体" panose="020B0800000000000000" charset="-122"/>
                  </a:rPr>
                  <a:t>二维码（</a:t>
                </a:r>
                <a:r>
                  <a:rPr lang="zh-CN" altLang="en-US" sz="1910">
                    <a:solidFill>
                      <a:srgbClr val="000000"/>
                    </a:solidFill>
                    <a:latin typeface="思源黑体" panose="020B0800000000000000" charset="-122"/>
                    <a:ea typeface="思源黑体" panose="020B0800000000000000" charset="-122"/>
                    <a:cs typeface="思源黑体" panose="020B0800000000000000" charset="-122"/>
                    <a:sym typeface="思源黑体" panose="020B0800000000000000" charset="-122"/>
                  </a:rPr>
                  <a:t>未开发）</a:t>
                </a:r>
                <a:endParaRPr lang="zh-CN" altLang="en-US" sz="1910">
                  <a:solidFill>
                    <a:srgbClr val="000000"/>
                  </a:solidFill>
                  <a:latin typeface="思源黑体" panose="020B0800000000000000" charset="-122"/>
                  <a:ea typeface="思源黑体" panose="020B0800000000000000" charset="-122"/>
                  <a:cs typeface="思源黑体" panose="020B0800000000000000" charset="-122"/>
                  <a:sym typeface="思源黑体" panose="020B0800000000000000" charset="-122"/>
                </a:endParaRPr>
              </a:p>
              <a:p>
                <a:pPr marL="342900" indent="-342900" algn="just">
                  <a:lnSpc>
                    <a:spcPts val="2925"/>
                  </a:lnSpc>
                  <a:buFont typeface="Arial" panose="020B0604020202020204" pitchFamily="34" charset="0"/>
                  <a:buChar char="•"/>
                </a:pPr>
                <a:endParaRPr lang="zh-CN" altLang="en-US" sz="1910">
                  <a:solidFill>
                    <a:srgbClr val="000000"/>
                  </a:solidFill>
                  <a:latin typeface="思源黑体" panose="020B0800000000000000" charset="-122"/>
                  <a:ea typeface="思源黑体" panose="020B0800000000000000" charset="-122"/>
                  <a:cs typeface="思源黑体" panose="020B0800000000000000" charset="-122"/>
                  <a:sym typeface="思源黑体" panose="020B0800000000000000" charset="-122"/>
                </a:endParaRPr>
              </a:p>
            </p:txBody>
          </p:sp>
        </p:grpSp>
        <p:sp>
          <p:nvSpPr>
            <p:cNvPr id="86" name="TextBox 82"/>
            <p:cNvSpPr txBox="1"/>
            <p:nvPr>
              <p:custDataLst>
                <p:tags r:id="rId17"/>
              </p:custDataLst>
            </p:nvPr>
          </p:nvSpPr>
          <p:spPr>
            <a:xfrm>
              <a:off x="15818" y="5097"/>
              <a:ext cx="1597" cy="6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p>
              <a:pPr algn="l">
                <a:lnSpc>
                  <a:spcPts val="3170"/>
                </a:lnSpc>
              </a:pPr>
              <a:r>
                <a:rPr lang="zh-CN" altLang="en-US" sz="2265" b="1">
                  <a:solidFill>
                    <a:srgbClr val="000000"/>
                  </a:solidFill>
                  <a:latin typeface="思源黑体 Bold" panose="020B0800000000000000" charset="-122"/>
                  <a:ea typeface="思源黑体 Bold" panose="020B0800000000000000" charset="-122"/>
                  <a:cs typeface="思源黑体 Bold" panose="020B0800000000000000" charset="-122"/>
                  <a:sym typeface="思源黑体 Bold" panose="020B0800000000000000" charset="-122"/>
                </a:rPr>
                <a:t>创建</a:t>
              </a:r>
              <a:endParaRPr lang="zh-CN" altLang="en-US" sz="2265" b="1">
                <a:solidFill>
                  <a:srgbClr val="000000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endParaRPr>
            </a:p>
          </p:txBody>
        </p:sp>
      </p:grpSp>
      <p:grpSp>
        <p:nvGrpSpPr>
          <p:cNvPr id="27" name="组合 26"/>
          <p:cNvGrpSpPr/>
          <p:nvPr>
            <p:custDataLst>
              <p:tags r:id="rId18"/>
            </p:custDataLst>
          </p:nvPr>
        </p:nvGrpSpPr>
        <p:grpSpPr>
          <a:xfrm>
            <a:off x="9525000" y="3771900"/>
            <a:ext cx="8455025" cy="1609725"/>
            <a:chOff x="14982" y="6949"/>
            <a:chExt cx="13315" cy="2535"/>
          </a:xfrm>
        </p:grpSpPr>
        <p:grpSp>
          <p:nvGrpSpPr>
            <p:cNvPr id="40" name="Group 21"/>
            <p:cNvGrpSpPr/>
            <p:nvPr>
              <p:custDataLst>
                <p:tags r:id="rId19"/>
              </p:custDataLst>
            </p:nvPr>
          </p:nvGrpSpPr>
          <p:grpSpPr>
            <a:xfrm rot="0">
              <a:off x="15120" y="7082"/>
              <a:ext cx="13057" cy="2270"/>
              <a:chOff x="0" y="0"/>
              <a:chExt cx="1788876" cy="310967"/>
            </a:xfrm>
          </p:grpSpPr>
          <p:sp>
            <p:nvSpPr>
              <p:cNvPr id="42" name="Freeform 22"/>
              <p:cNvSpPr/>
              <p:nvPr>
                <p:custDataLst>
                  <p:tags r:id="rId20"/>
                </p:custDataLst>
              </p:nvPr>
            </p:nvSpPr>
            <p:spPr>
              <a:xfrm>
                <a:off x="0" y="0"/>
                <a:ext cx="1788876" cy="310967"/>
              </a:xfrm>
              <a:custGeom>
                <a:avLst/>
                <a:gdLst/>
                <a:ahLst/>
                <a:cxnLst/>
                <a:rect l="l" t="t" r="r" b="b"/>
                <a:pathLst>
                  <a:path w="1788876" h="310967">
                    <a:moveTo>
                      <a:pt x="0" y="0"/>
                    </a:moveTo>
                    <a:lnTo>
                      <a:pt x="1788876" y="0"/>
                    </a:lnTo>
                    <a:lnTo>
                      <a:pt x="1788876" y="310967"/>
                    </a:lnTo>
                    <a:lnTo>
                      <a:pt x="0" y="310967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49" name="TextBox 23"/>
              <p:cNvSpPr txBox="1"/>
              <p:nvPr/>
            </p:nvSpPr>
            <p:spPr>
              <a:xfrm>
                <a:off x="0" y="-28575"/>
                <a:ext cx="1788876" cy="33954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p>
                <a:pPr algn="ctr">
                  <a:lnSpc>
                    <a:spcPts val="2685"/>
                  </a:lnSpc>
                </a:pPr>
              </a:p>
            </p:txBody>
          </p:sp>
        </p:grpSp>
        <p:grpSp>
          <p:nvGrpSpPr>
            <p:cNvPr id="50" name="Group 24"/>
            <p:cNvGrpSpPr/>
            <p:nvPr>
              <p:custDataLst>
                <p:tags r:id="rId21"/>
              </p:custDataLst>
            </p:nvPr>
          </p:nvGrpSpPr>
          <p:grpSpPr>
            <a:xfrm rot="0">
              <a:off x="15395" y="7362"/>
              <a:ext cx="1711" cy="1709"/>
              <a:chOff x="0" y="0"/>
              <a:chExt cx="234364" cy="234154"/>
            </a:xfrm>
          </p:grpSpPr>
          <p:sp>
            <p:nvSpPr>
              <p:cNvPr id="51" name="Freeform 25"/>
              <p:cNvSpPr/>
              <p:nvPr>
                <p:custDataLst>
                  <p:tags r:id="rId22"/>
                </p:custDataLst>
              </p:nvPr>
            </p:nvSpPr>
            <p:spPr>
              <a:xfrm>
                <a:off x="0" y="0"/>
                <a:ext cx="234364" cy="234154"/>
              </a:xfrm>
              <a:custGeom>
                <a:avLst/>
                <a:gdLst/>
                <a:ahLst/>
                <a:cxnLst/>
                <a:rect l="l" t="t" r="r" b="b"/>
                <a:pathLst>
                  <a:path w="234364" h="234154">
                    <a:moveTo>
                      <a:pt x="0" y="0"/>
                    </a:moveTo>
                    <a:lnTo>
                      <a:pt x="234364" y="0"/>
                    </a:lnTo>
                    <a:lnTo>
                      <a:pt x="234364" y="234154"/>
                    </a:lnTo>
                    <a:lnTo>
                      <a:pt x="0" y="234154"/>
                    </a:lnTo>
                    <a:close/>
                  </a:path>
                </a:pathLst>
              </a:custGeom>
              <a:solidFill>
                <a:srgbClr val="5DFB3C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52" name="TextBox 26"/>
              <p:cNvSpPr txBox="1"/>
              <p:nvPr/>
            </p:nvSpPr>
            <p:spPr>
              <a:xfrm>
                <a:off x="0" y="-28575"/>
                <a:ext cx="234364" cy="2627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p>
                <a:pPr algn="ctr">
                  <a:lnSpc>
                    <a:spcPts val="2685"/>
                  </a:lnSpc>
                </a:pPr>
              </a:p>
            </p:txBody>
          </p:sp>
        </p:grpSp>
        <p:sp>
          <p:nvSpPr>
            <p:cNvPr id="60" name="TextBox 42"/>
            <p:cNvSpPr txBox="1"/>
            <p:nvPr>
              <p:custDataLst>
                <p:tags r:id="rId23"/>
              </p:custDataLst>
            </p:nvPr>
          </p:nvSpPr>
          <p:spPr>
            <a:xfrm>
              <a:off x="17560" y="7386"/>
              <a:ext cx="10206" cy="17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p>
              <a:pPr marL="342900" indent="-342900" algn="just">
                <a:lnSpc>
                  <a:spcPts val="2925"/>
                </a:lnSpc>
                <a:buFont typeface="Arial" panose="020B0604020202020204" pitchFamily="34" charset="0"/>
                <a:buChar char="•"/>
              </a:pPr>
              <a:r>
                <a:rPr lang="zh-CN" altLang="en-US" sz="2400">
                  <a:solidFill>
                    <a:srgbClr val="000000"/>
                  </a:solidFill>
                  <a:latin typeface="思源黑体" panose="020B0800000000000000" charset="-122"/>
                  <a:ea typeface="思源黑体" panose="020B0800000000000000" charset="-122"/>
                  <a:cs typeface="思源黑体" panose="020B0800000000000000" charset="-122"/>
                  <a:sym typeface="思源黑体" panose="020B0800000000000000" charset="-122"/>
                </a:rPr>
                <a:t>创建群组后可以创建群相册，并同步到相册</a:t>
              </a:r>
              <a:r>
                <a:rPr lang="zh-CN" altLang="en-US" sz="2400">
                  <a:solidFill>
                    <a:srgbClr val="000000"/>
                  </a:solidFill>
                  <a:latin typeface="思源黑体" panose="020B0800000000000000" charset="-122"/>
                  <a:ea typeface="思源黑体" panose="020B0800000000000000" charset="-122"/>
                  <a:cs typeface="思源黑体" panose="020B0800000000000000" charset="-122"/>
                  <a:sym typeface="思源黑体" panose="020B0800000000000000" charset="-122"/>
                </a:rPr>
                <a:t>页面</a:t>
              </a:r>
              <a:endParaRPr lang="zh-CN" altLang="en-US" sz="2400">
                <a:solidFill>
                  <a:srgbClr val="000000"/>
                </a:solidFill>
                <a:latin typeface="思源黑体" panose="020B0800000000000000" charset="-122"/>
                <a:ea typeface="思源黑体" panose="020B0800000000000000" charset="-122"/>
                <a:cs typeface="思源黑体" panose="020B0800000000000000" charset="-122"/>
                <a:sym typeface="思源黑体" panose="020B0800000000000000" charset="-122"/>
              </a:endParaRPr>
            </a:p>
            <a:p>
              <a:pPr marL="342900" indent="-342900" algn="just">
                <a:lnSpc>
                  <a:spcPts val="2925"/>
                </a:lnSpc>
                <a:buFont typeface="Arial" panose="020B0604020202020204" pitchFamily="34" charset="0"/>
                <a:buChar char="•"/>
              </a:pPr>
              <a:r>
                <a:rPr lang="zh-CN" altLang="en-US" sz="2400">
                  <a:solidFill>
                    <a:srgbClr val="000000"/>
                  </a:solidFill>
                  <a:latin typeface="思源黑体" panose="020B0800000000000000" charset="-122"/>
                  <a:ea typeface="思源黑体" panose="020B0800000000000000" charset="-122"/>
                  <a:cs typeface="思源黑体" panose="020B0800000000000000" charset="-122"/>
                  <a:sym typeface="思源黑体" panose="020B0800000000000000" charset="-122"/>
                </a:rPr>
                <a:t>该功能可以直接分享到微信群（</a:t>
              </a:r>
              <a:r>
                <a:rPr lang="zh-CN" altLang="en-US" sz="2400">
                  <a:solidFill>
                    <a:srgbClr val="000000"/>
                  </a:solidFill>
                  <a:latin typeface="思源黑体" panose="020B0800000000000000" charset="-122"/>
                  <a:ea typeface="思源黑体" panose="020B0800000000000000" charset="-122"/>
                  <a:cs typeface="思源黑体" panose="020B0800000000000000" charset="-122"/>
                  <a:sym typeface="思源黑体" panose="020B0800000000000000" charset="-122"/>
                </a:rPr>
                <a:t>设想）</a:t>
              </a:r>
              <a:endParaRPr lang="zh-CN" altLang="en-US" sz="2400">
                <a:solidFill>
                  <a:srgbClr val="000000"/>
                </a:solidFill>
                <a:latin typeface="思源黑体" panose="020B0800000000000000" charset="-122"/>
                <a:ea typeface="思源黑体" panose="020B0800000000000000" charset="-122"/>
                <a:cs typeface="思源黑体" panose="020B0800000000000000" charset="-122"/>
                <a:sym typeface="思源黑体" panose="020B0800000000000000" charset="-122"/>
              </a:endParaRPr>
            </a:p>
          </p:txBody>
        </p:sp>
        <p:grpSp>
          <p:nvGrpSpPr>
            <p:cNvPr id="61" name="Group 43"/>
            <p:cNvGrpSpPr/>
            <p:nvPr>
              <p:custDataLst>
                <p:tags r:id="rId24"/>
              </p:custDataLst>
            </p:nvPr>
          </p:nvGrpSpPr>
          <p:grpSpPr>
            <a:xfrm rot="0">
              <a:off x="14982" y="6949"/>
              <a:ext cx="277" cy="265"/>
              <a:chOff x="0" y="0"/>
              <a:chExt cx="37914" cy="36250"/>
            </a:xfrm>
          </p:grpSpPr>
          <p:sp>
            <p:nvSpPr>
              <p:cNvPr id="62" name="Freeform 44"/>
              <p:cNvSpPr/>
              <p:nvPr>
                <p:custDataLst>
                  <p:tags r:id="rId25"/>
                </p:custDataLst>
              </p:nvPr>
            </p:nvSpPr>
            <p:spPr>
              <a:xfrm>
                <a:off x="0" y="0"/>
                <a:ext cx="37914" cy="36250"/>
              </a:xfrm>
              <a:custGeom>
                <a:avLst/>
                <a:gdLst/>
                <a:ahLst/>
                <a:cxnLst/>
                <a:rect l="l" t="t" r="r" b="b"/>
                <a:pathLst>
                  <a:path w="37914" h="36250">
                    <a:moveTo>
                      <a:pt x="0" y="0"/>
                    </a:moveTo>
                    <a:lnTo>
                      <a:pt x="37914" y="0"/>
                    </a:lnTo>
                    <a:lnTo>
                      <a:pt x="37914" y="36250"/>
                    </a:lnTo>
                    <a:lnTo>
                      <a:pt x="0" y="36250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63" name="TextBox 45"/>
              <p:cNvSpPr txBox="1"/>
              <p:nvPr/>
            </p:nvSpPr>
            <p:spPr>
              <a:xfrm>
                <a:off x="0" y="-28575"/>
                <a:ext cx="37914" cy="648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p>
                <a:pPr algn="ctr">
                  <a:lnSpc>
                    <a:spcPts val="2685"/>
                  </a:lnSpc>
                </a:pPr>
              </a:p>
            </p:txBody>
          </p:sp>
        </p:grpSp>
        <p:grpSp>
          <p:nvGrpSpPr>
            <p:cNvPr id="67" name="Group 49"/>
            <p:cNvGrpSpPr/>
            <p:nvPr>
              <p:custDataLst>
                <p:tags r:id="rId26"/>
              </p:custDataLst>
            </p:nvPr>
          </p:nvGrpSpPr>
          <p:grpSpPr>
            <a:xfrm rot="0">
              <a:off x="28020" y="6949"/>
              <a:ext cx="277" cy="265"/>
              <a:chOff x="0" y="0"/>
              <a:chExt cx="37914" cy="36250"/>
            </a:xfrm>
          </p:grpSpPr>
          <p:sp>
            <p:nvSpPr>
              <p:cNvPr id="68" name="Freeform 50"/>
              <p:cNvSpPr/>
              <p:nvPr>
                <p:custDataLst>
                  <p:tags r:id="rId27"/>
                </p:custDataLst>
              </p:nvPr>
            </p:nvSpPr>
            <p:spPr>
              <a:xfrm>
                <a:off x="0" y="0"/>
                <a:ext cx="37914" cy="36250"/>
              </a:xfrm>
              <a:custGeom>
                <a:avLst/>
                <a:gdLst/>
                <a:ahLst/>
                <a:cxnLst/>
                <a:rect l="l" t="t" r="r" b="b"/>
                <a:pathLst>
                  <a:path w="37914" h="36250">
                    <a:moveTo>
                      <a:pt x="0" y="0"/>
                    </a:moveTo>
                    <a:lnTo>
                      <a:pt x="37914" y="0"/>
                    </a:lnTo>
                    <a:lnTo>
                      <a:pt x="37914" y="36250"/>
                    </a:lnTo>
                    <a:lnTo>
                      <a:pt x="0" y="36250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69" name="TextBox 51"/>
              <p:cNvSpPr txBox="1"/>
              <p:nvPr/>
            </p:nvSpPr>
            <p:spPr>
              <a:xfrm>
                <a:off x="0" y="-28575"/>
                <a:ext cx="37914" cy="648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p>
                <a:pPr algn="ctr">
                  <a:lnSpc>
                    <a:spcPts val="2685"/>
                  </a:lnSpc>
                </a:pPr>
              </a:p>
            </p:txBody>
          </p:sp>
        </p:grpSp>
        <p:grpSp>
          <p:nvGrpSpPr>
            <p:cNvPr id="73" name="Group 61"/>
            <p:cNvGrpSpPr/>
            <p:nvPr>
              <p:custDataLst>
                <p:tags r:id="rId28"/>
              </p:custDataLst>
            </p:nvPr>
          </p:nvGrpSpPr>
          <p:grpSpPr>
            <a:xfrm rot="0">
              <a:off x="14982" y="9219"/>
              <a:ext cx="277" cy="265"/>
              <a:chOff x="0" y="0"/>
              <a:chExt cx="37914" cy="36250"/>
            </a:xfrm>
          </p:grpSpPr>
          <p:sp>
            <p:nvSpPr>
              <p:cNvPr id="74" name="Freeform 62"/>
              <p:cNvSpPr/>
              <p:nvPr>
                <p:custDataLst>
                  <p:tags r:id="rId29"/>
                </p:custDataLst>
              </p:nvPr>
            </p:nvSpPr>
            <p:spPr>
              <a:xfrm>
                <a:off x="0" y="0"/>
                <a:ext cx="37914" cy="36250"/>
              </a:xfrm>
              <a:custGeom>
                <a:avLst/>
                <a:gdLst/>
                <a:ahLst/>
                <a:cxnLst/>
                <a:rect l="l" t="t" r="r" b="b"/>
                <a:pathLst>
                  <a:path w="37914" h="36250">
                    <a:moveTo>
                      <a:pt x="0" y="0"/>
                    </a:moveTo>
                    <a:lnTo>
                      <a:pt x="37914" y="0"/>
                    </a:lnTo>
                    <a:lnTo>
                      <a:pt x="37914" y="36250"/>
                    </a:lnTo>
                    <a:lnTo>
                      <a:pt x="0" y="36250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75" name="TextBox 63"/>
              <p:cNvSpPr txBox="1"/>
              <p:nvPr/>
            </p:nvSpPr>
            <p:spPr>
              <a:xfrm>
                <a:off x="0" y="-28575"/>
                <a:ext cx="37914" cy="648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p>
                <a:pPr algn="ctr">
                  <a:lnSpc>
                    <a:spcPts val="2685"/>
                  </a:lnSpc>
                </a:pPr>
              </a:p>
            </p:txBody>
          </p:sp>
        </p:grpSp>
        <p:grpSp>
          <p:nvGrpSpPr>
            <p:cNvPr id="79" name="Group 67"/>
            <p:cNvGrpSpPr/>
            <p:nvPr>
              <p:custDataLst>
                <p:tags r:id="rId30"/>
              </p:custDataLst>
            </p:nvPr>
          </p:nvGrpSpPr>
          <p:grpSpPr>
            <a:xfrm rot="0">
              <a:off x="28020" y="9219"/>
              <a:ext cx="277" cy="265"/>
              <a:chOff x="0" y="0"/>
              <a:chExt cx="37914" cy="36250"/>
            </a:xfrm>
          </p:grpSpPr>
          <p:sp>
            <p:nvSpPr>
              <p:cNvPr id="80" name="Freeform 68"/>
              <p:cNvSpPr/>
              <p:nvPr>
                <p:custDataLst>
                  <p:tags r:id="rId31"/>
                </p:custDataLst>
              </p:nvPr>
            </p:nvSpPr>
            <p:spPr>
              <a:xfrm>
                <a:off x="0" y="0"/>
                <a:ext cx="37914" cy="36250"/>
              </a:xfrm>
              <a:custGeom>
                <a:avLst/>
                <a:gdLst/>
                <a:ahLst/>
                <a:cxnLst/>
                <a:rect l="l" t="t" r="r" b="b"/>
                <a:pathLst>
                  <a:path w="37914" h="36250">
                    <a:moveTo>
                      <a:pt x="0" y="0"/>
                    </a:moveTo>
                    <a:lnTo>
                      <a:pt x="37914" y="0"/>
                    </a:lnTo>
                    <a:lnTo>
                      <a:pt x="37914" y="36250"/>
                    </a:lnTo>
                    <a:lnTo>
                      <a:pt x="0" y="36250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81" name="TextBox 69"/>
              <p:cNvSpPr txBox="1"/>
              <p:nvPr/>
            </p:nvSpPr>
            <p:spPr>
              <a:xfrm>
                <a:off x="0" y="-28575"/>
                <a:ext cx="37914" cy="648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p>
                <a:pPr algn="ctr">
                  <a:lnSpc>
                    <a:spcPts val="2685"/>
                  </a:lnSpc>
                </a:pPr>
              </a:p>
            </p:txBody>
          </p:sp>
        </p:grpSp>
        <p:sp>
          <p:nvSpPr>
            <p:cNvPr id="87" name="TextBox 83"/>
            <p:cNvSpPr txBox="1"/>
            <p:nvPr>
              <p:custDataLst>
                <p:tags r:id="rId32"/>
              </p:custDataLst>
            </p:nvPr>
          </p:nvSpPr>
          <p:spPr>
            <a:xfrm>
              <a:off x="15458" y="7833"/>
              <a:ext cx="1597" cy="6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p>
              <a:pPr algn="ctr">
                <a:lnSpc>
                  <a:spcPts val="3170"/>
                </a:lnSpc>
              </a:pPr>
              <a:r>
                <a:rPr lang="zh-CN" altLang="en-US" sz="2265" b="1">
                  <a:solidFill>
                    <a:srgbClr val="000000"/>
                  </a:solidFill>
                  <a:latin typeface="思源黑体 Bold" panose="020B0800000000000000" charset="-122"/>
                  <a:ea typeface="思源黑体 Bold" panose="020B0800000000000000" charset="-122"/>
                  <a:cs typeface="思源黑体 Bold" panose="020B0800000000000000" charset="-122"/>
                  <a:sym typeface="思源黑体 Bold" panose="020B0800000000000000" charset="-122"/>
                </a:rPr>
                <a:t>群相册</a:t>
              </a:r>
              <a:endParaRPr lang="zh-CN" altLang="en-US" sz="2265" b="1">
                <a:solidFill>
                  <a:srgbClr val="000000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endParaRPr>
            </a:p>
          </p:txBody>
        </p:sp>
      </p:grpSp>
      <p:grpSp>
        <p:nvGrpSpPr>
          <p:cNvPr id="28" name="组合 27"/>
          <p:cNvGrpSpPr/>
          <p:nvPr>
            <p:custDataLst>
              <p:tags r:id="rId33"/>
            </p:custDataLst>
          </p:nvPr>
        </p:nvGrpSpPr>
        <p:grpSpPr>
          <a:xfrm>
            <a:off x="9525635" y="5372100"/>
            <a:ext cx="8455025" cy="1741805"/>
            <a:chOff x="14982" y="9500"/>
            <a:chExt cx="13315" cy="2743"/>
          </a:xfrm>
        </p:grpSpPr>
        <p:grpSp>
          <p:nvGrpSpPr>
            <p:cNvPr id="53" name="Group 27"/>
            <p:cNvGrpSpPr/>
            <p:nvPr>
              <p:custDataLst>
                <p:tags r:id="rId34"/>
              </p:custDataLst>
            </p:nvPr>
          </p:nvGrpSpPr>
          <p:grpSpPr>
            <a:xfrm rot="0">
              <a:off x="15120" y="9834"/>
              <a:ext cx="13056" cy="2270"/>
              <a:chOff x="0" y="0"/>
              <a:chExt cx="2010038" cy="310967"/>
            </a:xfrm>
          </p:grpSpPr>
          <p:sp>
            <p:nvSpPr>
              <p:cNvPr id="54" name="Freeform 28"/>
              <p:cNvSpPr/>
              <p:nvPr>
                <p:custDataLst>
                  <p:tags r:id="rId35"/>
                </p:custDataLst>
              </p:nvPr>
            </p:nvSpPr>
            <p:spPr>
              <a:xfrm>
                <a:off x="0" y="0"/>
                <a:ext cx="2010038" cy="310967"/>
              </a:xfrm>
              <a:custGeom>
                <a:avLst/>
                <a:gdLst/>
                <a:ahLst/>
                <a:cxnLst/>
                <a:rect l="l" t="t" r="r" b="b"/>
                <a:pathLst>
                  <a:path w="2010038" h="310967">
                    <a:moveTo>
                      <a:pt x="0" y="0"/>
                    </a:moveTo>
                    <a:lnTo>
                      <a:pt x="2010038" y="0"/>
                    </a:lnTo>
                    <a:lnTo>
                      <a:pt x="2010038" y="310967"/>
                    </a:lnTo>
                    <a:lnTo>
                      <a:pt x="0" y="310967"/>
                    </a:lnTo>
                    <a:close/>
                  </a:path>
                </a:pathLst>
              </a:custGeom>
              <a:solidFill>
                <a:srgbClr val="FDFF42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55" name="TextBox 29"/>
              <p:cNvSpPr txBox="1"/>
              <p:nvPr/>
            </p:nvSpPr>
            <p:spPr>
              <a:xfrm>
                <a:off x="0" y="-28575"/>
                <a:ext cx="2010038" cy="33954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p>
                <a:pPr algn="ctr">
                  <a:lnSpc>
                    <a:spcPts val="2685"/>
                  </a:lnSpc>
                </a:pPr>
              </a:p>
            </p:txBody>
          </p:sp>
        </p:grpSp>
        <p:grpSp>
          <p:nvGrpSpPr>
            <p:cNvPr id="56" name="Group 33"/>
            <p:cNvGrpSpPr/>
            <p:nvPr>
              <p:custDataLst>
                <p:tags r:id="rId36"/>
              </p:custDataLst>
            </p:nvPr>
          </p:nvGrpSpPr>
          <p:grpSpPr>
            <a:xfrm rot="0">
              <a:off x="15395" y="10115"/>
              <a:ext cx="1711" cy="1709"/>
              <a:chOff x="0" y="0"/>
              <a:chExt cx="234364" cy="234154"/>
            </a:xfrm>
          </p:grpSpPr>
          <p:sp>
            <p:nvSpPr>
              <p:cNvPr id="57" name="Freeform 34"/>
              <p:cNvSpPr/>
              <p:nvPr>
                <p:custDataLst>
                  <p:tags r:id="rId37"/>
                </p:custDataLst>
              </p:nvPr>
            </p:nvSpPr>
            <p:spPr>
              <a:xfrm>
                <a:off x="0" y="0"/>
                <a:ext cx="234364" cy="234154"/>
              </a:xfrm>
              <a:custGeom>
                <a:avLst/>
                <a:gdLst/>
                <a:ahLst/>
                <a:cxnLst/>
                <a:rect l="l" t="t" r="r" b="b"/>
                <a:pathLst>
                  <a:path w="234364" h="234154">
                    <a:moveTo>
                      <a:pt x="0" y="0"/>
                    </a:moveTo>
                    <a:lnTo>
                      <a:pt x="234364" y="0"/>
                    </a:lnTo>
                    <a:lnTo>
                      <a:pt x="234364" y="234154"/>
                    </a:lnTo>
                    <a:lnTo>
                      <a:pt x="0" y="234154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58" name="TextBox 35"/>
              <p:cNvSpPr txBox="1"/>
              <p:nvPr/>
            </p:nvSpPr>
            <p:spPr>
              <a:xfrm>
                <a:off x="0" y="-28575"/>
                <a:ext cx="234364" cy="2627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p>
                <a:pPr algn="ctr">
                  <a:lnSpc>
                    <a:spcPts val="2685"/>
                  </a:lnSpc>
                </a:pPr>
              </a:p>
            </p:txBody>
          </p:sp>
        </p:grpSp>
        <p:grpSp>
          <p:nvGrpSpPr>
            <p:cNvPr id="64" name="Group 46"/>
            <p:cNvGrpSpPr/>
            <p:nvPr>
              <p:custDataLst>
                <p:tags r:id="rId38"/>
              </p:custDataLst>
            </p:nvPr>
          </p:nvGrpSpPr>
          <p:grpSpPr>
            <a:xfrm rot="0">
              <a:off x="14982" y="9709"/>
              <a:ext cx="277" cy="265"/>
              <a:chOff x="0" y="0"/>
              <a:chExt cx="37914" cy="36250"/>
            </a:xfrm>
          </p:grpSpPr>
          <p:sp>
            <p:nvSpPr>
              <p:cNvPr id="65" name="Freeform 47"/>
              <p:cNvSpPr/>
              <p:nvPr>
                <p:custDataLst>
                  <p:tags r:id="rId39"/>
                </p:custDataLst>
              </p:nvPr>
            </p:nvSpPr>
            <p:spPr>
              <a:xfrm>
                <a:off x="0" y="0"/>
                <a:ext cx="37914" cy="36250"/>
              </a:xfrm>
              <a:custGeom>
                <a:avLst/>
                <a:gdLst/>
                <a:ahLst/>
                <a:cxnLst/>
                <a:rect l="l" t="t" r="r" b="b"/>
                <a:pathLst>
                  <a:path w="37914" h="36250">
                    <a:moveTo>
                      <a:pt x="0" y="0"/>
                    </a:moveTo>
                    <a:lnTo>
                      <a:pt x="37914" y="0"/>
                    </a:lnTo>
                    <a:lnTo>
                      <a:pt x="37914" y="36250"/>
                    </a:lnTo>
                    <a:lnTo>
                      <a:pt x="0" y="36250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66" name="TextBox 48"/>
              <p:cNvSpPr txBox="1"/>
              <p:nvPr/>
            </p:nvSpPr>
            <p:spPr>
              <a:xfrm>
                <a:off x="0" y="-28575"/>
                <a:ext cx="37914" cy="648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p>
                <a:pPr algn="ctr">
                  <a:lnSpc>
                    <a:spcPts val="2685"/>
                  </a:lnSpc>
                </a:pPr>
              </a:p>
            </p:txBody>
          </p:sp>
        </p:grpSp>
        <p:grpSp>
          <p:nvGrpSpPr>
            <p:cNvPr id="70" name="Group 52"/>
            <p:cNvGrpSpPr/>
            <p:nvPr>
              <p:custDataLst>
                <p:tags r:id="rId40"/>
              </p:custDataLst>
            </p:nvPr>
          </p:nvGrpSpPr>
          <p:grpSpPr>
            <a:xfrm rot="0">
              <a:off x="28020" y="9500"/>
              <a:ext cx="277" cy="473"/>
              <a:chOff x="0" y="-28575"/>
              <a:chExt cx="37914" cy="64825"/>
            </a:xfrm>
          </p:grpSpPr>
          <p:sp>
            <p:nvSpPr>
              <p:cNvPr id="71" name="Freeform 53"/>
              <p:cNvSpPr/>
              <p:nvPr>
                <p:custDataLst>
                  <p:tags r:id="rId41"/>
                </p:custDataLst>
              </p:nvPr>
            </p:nvSpPr>
            <p:spPr>
              <a:xfrm>
                <a:off x="0" y="0"/>
                <a:ext cx="37914" cy="36250"/>
              </a:xfrm>
              <a:custGeom>
                <a:avLst/>
                <a:gdLst/>
                <a:ahLst/>
                <a:cxnLst/>
                <a:rect l="l" t="t" r="r" b="b"/>
                <a:pathLst>
                  <a:path w="37914" h="36250">
                    <a:moveTo>
                      <a:pt x="0" y="0"/>
                    </a:moveTo>
                    <a:lnTo>
                      <a:pt x="37914" y="0"/>
                    </a:lnTo>
                    <a:lnTo>
                      <a:pt x="37914" y="36250"/>
                    </a:lnTo>
                    <a:lnTo>
                      <a:pt x="0" y="36250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72" name="TextBox 54"/>
              <p:cNvSpPr txBox="1"/>
              <p:nvPr/>
            </p:nvSpPr>
            <p:spPr>
              <a:xfrm>
                <a:off x="0" y="-28575"/>
                <a:ext cx="37914" cy="648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p>
                <a:pPr algn="ctr">
                  <a:lnSpc>
                    <a:spcPts val="2685"/>
                  </a:lnSpc>
                </a:pPr>
              </a:p>
            </p:txBody>
          </p:sp>
        </p:grpSp>
        <p:grpSp>
          <p:nvGrpSpPr>
            <p:cNvPr id="76" name="Group 64"/>
            <p:cNvGrpSpPr/>
            <p:nvPr>
              <p:custDataLst>
                <p:tags r:id="rId42"/>
              </p:custDataLst>
            </p:nvPr>
          </p:nvGrpSpPr>
          <p:grpSpPr>
            <a:xfrm rot="0">
              <a:off x="14982" y="11978"/>
              <a:ext cx="277" cy="265"/>
              <a:chOff x="0" y="0"/>
              <a:chExt cx="37914" cy="36250"/>
            </a:xfrm>
          </p:grpSpPr>
          <p:sp>
            <p:nvSpPr>
              <p:cNvPr id="77" name="Freeform 65"/>
              <p:cNvSpPr/>
              <p:nvPr>
                <p:custDataLst>
                  <p:tags r:id="rId43"/>
                </p:custDataLst>
              </p:nvPr>
            </p:nvSpPr>
            <p:spPr>
              <a:xfrm>
                <a:off x="0" y="0"/>
                <a:ext cx="37914" cy="36250"/>
              </a:xfrm>
              <a:custGeom>
                <a:avLst/>
                <a:gdLst/>
                <a:ahLst/>
                <a:cxnLst/>
                <a:rect l="l" t="t" r="r" b="b"/>
                <a:pathLst>
                  <a:path w="37914" h="36250">
                    <a:moveTo>
                      <a:pt x="0" y="0"/>
                    </a:moveTo>
                    <a:lnTo>
                      <a:pt x="37914" y="0"/>
                    </a:lnTo>
                    <a:lnTo>
                      <a:pt x="37914" y="36250"/>
                    </a:lnTo>
                    <a:lnTo>
                      <a:pt x="0" y="36250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78" name="TextBox 66"/>
              <p:cNvSpPr txBox="1"/>
              <p:nvPr/>
            </p:nvSpPr>
            <p:spPr>
              <a:xfrm>
                <a:off x="0" y="-28575"/>
                <a:ext cx="37914" cy="648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p>
                <a:pPr algn="ctr">
                  <a:lnSpc>
                    <a:spcPts val="2685"/>
                  </a:lnSpc>
                </a:pPr>
              </a:p>
            </p:txBody>
          </p:sp>
        </p:grpSp>
        <p:grpSp>
          <p:nvGrpSpPr>
            <p:cNvPr id="82" name="Group 70"/>
            <p:cNvGrpSpPr/>
            <p:nvPr>
              <p:custDataLst>
                <p:tags r:id="rId44"/>
              </p:custDataLst>
            </p:nvPr>
          </p:nvGrpSpPr>
          <p:grpSpPr>
            <a:xfrm rot="0">
              <a:off x="28020" y="11978"/>
              <a:ext cx="277" cy="265"/>
              <a:chOff x="0" y="0"/>
              <a:chExt cx="37914" cy="36250"/>
            </a:xfrm>
          </p:grpSpPr>
          <p:sp>
            <p:nvSpPr>
              <p:cNvPr id="83" name="Freeform 71"/>
              <p:cNvSpPr/>
              <p:nvPr>
                <p:custDataLst>
                  <p:tags r:id="rId45"/>
                </p:custDataLst>
              </p:nvPr>
            </p:nvSpPr>
            <p:spPr>
              <a:xfrm>
                <a:off x="0" y="0"/>
                <a:ext cx="37914" cy="36250"/>
              </a:xfrm>
              <a:custGeom>
                <a:avLst/>
                <a:gdLst/>
                <a:ahLst/>
                <a:cxnLst/>
                <a:rect l="l" t="t" r="r" b="b"/>
                <a:pathLst>
                  <a:path w="37914" h="36250">
                    <a:moveTo>
                      <a:pt x="0" y="0"/>
                    </a:moveTo>
                    <a:lnTo>
                      <a:pt x="37914" y="0"/>
                    </a:lnTo>
                    <a:lnTo>
                      <a:pt x="37914" y="36250"/>
                    </a:lnTo>
                    <a:lnTo>
                      <a:pt x="0" y="36250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84" name="TextBox 72"/>
              <p:cNvSpPr txBox="1"/>
              <p:nvPr/>
            </p:nvSpPr>
            <p:spPr>
              <a:xfrm>
                <a:off x="0" y="-28575"/>
                <a:ext cx="37914" cy="648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p>
                <a:pPr algn="ctr">
                  <a:lnSpc>
                    <a:spcPts val="2685"/>
                  </a:lnSpc>
                </a:pPr>
              </a:p>
            </p:txBody>
          </p:sp>
        </p:grpSp>
        <p:sp>
          <p:nvSpPr>
            <p:cNvPr id="85" name="TextBox 79"/>
            <p:cNvSpPr txBox="1"/>
            <p:nvPr>
              <p:custDataLst>
                <p:tags r:id="rId46"/>
              </p:custDataLst>
            </p:nvPr>
          </p:nvSpPr>
          <p:spPr>
            <a:xfrm>
              <a:off x="17551" y="10140"/>
              <a:ext cx="10506" cy="177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p>
              <a:pPr marL="342900" indent="-342900" algn="just">
                <a:lnSpc>
                  <a:spcPts val="2925"/>
                </a:lnSpc>
                <a:buFont typeface="Arial" panose="020B0604020202020204" pitchFamily="34" charset="0"/>
                <a:buChar char="•"/>
              </a:pPr>
              <a:r>
                <a:rPr lang="zh-CN" altLang="en-US" sz="2400">
                  <a:solidFill>
                    <a:srgbClr val="000000"/>
                  </a:solidFill>
                  <a:latin typeface="思源黑体" panose="020B0800000000000000" charset="-122"/>
                  <a:ea typeface="思源黑体" panose="020B0800000000000000" charset="-122"/>
                  <a:cs typeface="思源黑体" panose="020B0800000000000000" charset="-122"/>
                  <a:sym typeface="思源黑体" panose="020B0800000000000000" charset="-122"/>
                </a:rPr>
                <a:t>可以创建轮盘，对选项进行随机</a:t>
              </a:r>
              <a:r>
                <a:rPr lang="zh-CN" altLang="en-US" sz="2400">
                  <a:solidFill>
                    <a:srgbClr val="000000"/>
                  </a:solidFill>
                  <a:latin typeface="思源黑体" panose="020B0800000000000000" charset="-122"/>
                  <a:ea typeface="思源黑体" panose="020B0800000000000000" charset="-122"/>
                  <a:cs typeface="思源黑体" panose="020B0800000000000000" charset="-122"/>
                  <a:sym typeface="思源黑体" panose="020B0800000000000000" charset="-122"/>
                </a:rPr>
                <a:t>抽取</a:t>
              </a:r>
              <a:endParaRPr lang="zh-CN" altLang="en-US" sz="2400">
                <a:solidFill>
                  <a:srgbClr val="000000"/>
                </a:solidFill>
                <a:latin typeface="思源黑体" panose="020B0800000000000000" charset="-122"/>
                <a:ea typeface="思源黑体" panose="020B0800000000000000" charset="-122"/>
                <a:cs typeface="思源黑体" panose="020B0800000000000000" charset="-122"/>
                <a:sym typeface="思源黑体" panose="020B0800000000000000" charset="-122"/>
              </a:endParaRPr>
            </a:p>
            <a:p>
              <a:pPr marL="342900" indent="-342900" algn="just">
                <a:lnSpc>
                  <a:spcPts val="2925"/>
                </a:lnSpc>
                <a:buFont typeface="Arial" panose="020B0604020202020204" pitchFamily="34" charset="0"/>
                <a:buChar char="•"/>
              </a:pPr>
              <a:r>
                <a:rPr lang="zh-CN" altLang="en-US" sz="2400">
                  <a:solidFill>
                    <a:srgbClr val="000000"/>
                  </a:solidFill>
                  <a:latin typeface="思源黑体" panose="020B0800000000000000" charset="-122"/>
                  <a:ea typeface="思源黑体" panose="020B0800000000000000" charset="-122"/>
                  <a:cs typeface="思源黑体" panose="020B0800000000000000" charset="-122"/>
                  <a:sym typeface="思源黑体" panose="020B0800000000000000" charset="-122"/>
                </a:rPr>
                <a:t>群成员可共同操作添加轮盘选项（类似共同投票</a:t>
              </a:r>
              <a:r>
                <a:rPr lang="zh-CN" altLang="en-US" sz="2400">
                  <a:solidFill>
                    <a:srgbClr val="000000"/>
                  </a:solidFill>
                  <a:latin typeface="思源黑体" panose="020B0800000000000000" charset="-122"/>
                  <a:ea typeface="思源黑体" panose="020B0800000000000000" charset="-122"/>
                  <a:cs typeface="思源黑体" panose="020B0800000000000000" charset="-122"/>
                  <a:sym typeface="思源黑体" panose="020B0800000000000000" charset="-122"/>
                </a:rPr>
                <a:t>小程序）</a:t>
              </a:r>
              <a:endParaRPr lang="zh-CN" altLang="en-US" sz="2400">
                <a:solidFill>
                  <a:srgbClr val="000000"/>
                </a:solidFill>
                <a:latin typeface="思源黑体" panose="020B0800000000000000" charset="-122"/>
                <a:ea typeface="思源黑体" panose="020B0800000000000000" charset="-122"/>
                <a:cs typeface="思源黑体" panose="020B0800000000000000" charset="-122"/>
                <a:sym typeface="思源黑体" panose="020B0800000000000000" charset="-122"/>
              </a:endParaRPr>
            </a:p>
          </p:txBody>
        </p:sp>
        <p:sp>
          <p:nvSpPr>
            <p:cNvPr id="88" name="TextBox 84"/>
            <p:cNvSpPr txBox="1"/>
            <p:nvPr>
              <p:custDataLst>
                <p:tags r:id="rId47"/>
              </p:custDataLst>
            </p:nvPr>
          </p:nvSpPr>
          <p:spPr>
            <a:xfrm>
              <a:off x="15458" y="10278"/>
              <a:ext cx="1597" cy="12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p>
              <a:pPr algn="ctr">
                <a:lnSpc>
                  <a:spcPts val="3170"/>
                </a:lnSpc>
              </a:pPr>
              <a:r>
                <a:rPr lang="zh-CN" altLang="en-US" sz="2265" b="1">
                  <a:solidFill>
                    <a:srgbClr val="000000"/>
                  </a:solidFill>
                  <a:latin typeface="思源黑体 Bold" panose="020B0800000000000000" charset="-122"/>
                  <a:ea typeface="思源黑体 Bold" panose="020B0800000000000000" charset="-122"/>
                  <a:cs typeface="思源黑体 Bold" panose="020B0800000000000000" charset="-122"/>
                  <a:sym typeface="思源黑体 Bold" panose="020B0800000000000000" charset="-122"/>
                </a:rPr>
                <a:t>随机</a:t>
              </a:r>
              <a:endParaRPr lang="zh-CN" altLang="en-US" sz="2265" b="1">
                <a:solidFill>
                  <a:srgbClr val="000000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endParaRPr>
            </a:p>
            <a:p>
              <a:pPr algn="ctr">
                <a:lnSpc>
                  <a:spcPts val="3170"/>
                </a:lnSpc>
              </a:pPr>
              <a:r>
                <a:rPr lang="zh-CN" altLang="en-US" sz="2265" b="1">
                  <a:solidFill>
                    <a:srgbClr val="000000"/>
                  </a:solidFill>
                  <a:latin typeface="思源黑体 Bold" panose="020B0800000000000000" charset="-122"/>
                  <a:ea typeface="思源黑体 Bold" panose="020B0800000000000000" charset="-122"/>
                  <a:cs typeface="思源黑体 Bold" panose="020B0800000000000000" charset="-122"/>
                  <a:sym typeface="思源黑体 Bold" panose="020B0800000000000000" charset="-122"/>
                </a:rPr>
                <a:t>轮盘</a:t>
              </a:r>
              <a:endParaRPr lang="zh-CN" altLang="en-US" sz="2265" b="1">
                <a:solidFill>
                  <a:srgbClr val="000000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endParaRPr>
            </a:p>
          </p:txBody>
        </p:sp>
      </p:grpSp>
      <p:grpSp>
        <p:nvGrpSpPr>
          <p:cNvPr id="31" name="组合 30"/>
          <p:cNvGrpSpPr/>
          <p:nvPr>
            <p:custDataLst>
              <p:tags r:id="rId48"/>
            </p:custDataLst>
          </p:nvPr>
        </p:nvGrpSpPr>
        <p:grpSpPr>
          <a:xfrm>
            <a:off x="9513570" y="7249160"/>
            <a:ext cx="8455025" cy="1609725"/>
            <a:chOff x="14982" y="6949"/>
            <a:chExt cx="13315" cy="2535"/>
          </a:xfrm>
        </p:grpSpPr>
        <p:grpSp>
          <p:nvGrpSpPr>
            <p:cNvPr id="32" name="Group 21"/>
            <p:cNvGrpSpPr/>
            <p:nvPr>
              <p:custDataLst>
                <p:tags r:id="rId49"/>
              </p:custDataLst>
            </p:nvPr>
          </p:nvGrpSpPr>
          <p:grpSpPr>
            <a:xfrm rot="0">
              <a:off x="15120" y="7082"/>
              <a:ext cx="13057" cy="2270"/>
              <a:chOff x="0" y="0"/>
              <a:chExt cx="1788876" cy="310967"/>
            </a:xfrm>
          </p:grpSpPr>
          <p:sp>
            <p:nvSpPr>
              <p:cNvPr id="33" name="Freeform 22"/>
              <p:cNvSpPr/>
              <p:nvPr>
                <p:custDataLst>
                  <p:tags r:id="rId50"/>
                </p:custDataLst>
              </p:nvPr>
            </p:nvSpPr>
            <p:spPr>
              <a:xfrm>
                <a:off x="0" y="0"/>
                <a:ext cx="1788876" cy="310967"/>
              </a:xfrm>
              <a:custGeom>
                <a:avLst/>
                <a:gdLst/>
                <a:ahLst/>
                <a:cxnLst/>
                <a:rect l="l" t="t" r="r" b="b"/>
                <a:pathLst>
                  <a:path w="1788876" h="310967">
                    <a:moveTo>
                      <a:pt x="0" y="0"/>
                    </a:moveTo>
                    <a:lnTo>
                      <a:pt x="1788876" y="0"/>
                    </a:lnTo>
                    <a:lnTo>
                      <a:pt x="1788876" y="310967"/>
                    </a:lnTo>
                    <a:lnTo>
                      <a:pt x="0" y="310967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34" name="TextBox 23"/>
              <p:cNvSpPr txBox="1"/>
              <p:nvPr/>
            </p:nvSpPr>
            <p:spPr>
              <a:xfrm>
                <a:off x="0" y="-28575"/>
                <a:ext cx="1788876" cy="33954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p>
                <a:pPr algn="ctr">
                  <a:lnSpc>
                    <a:spcPts val="2685"/>
                  </a:lnSpc>
                </a:pPr>
              </a:p>
            </p:txBody>
          </p:sp>
        </p:grpSp>
        <p:grpSp>
          <p:nvGrpSpPr>
            <p:cNvPr id="35" name="Group 24"/>
            <p:cNvGrpSpPr/>
            <p:nvPr>
              <p:custDataLst>
                <p:tags r:id="rId51"/>
              </p:custDataLst>
            </p:nvPr>
          </p:nvGrpSpPr>
          <p:grpSpPr>
            <a:xfrm rot="0">
              <a:off x="15395" y="7362"/>
              <a:ext cx="1711" cy="1709"/>
              <a:chOff x="0" y="0"/>
              <a:chExt cx="234364" cy="234154"/>
            </a:xfrm>
          </p:grpSpPr>
          <p:sp>
            <p:nvSpPr>
              <p:cNvPr id="37" name="Freeform 25"/>
              <p:cNvSpPr/>
              <p:nvPr>
                <p:custDataLst>
                  <p:tags r:id="rId52"/>
                </p:custDataLst>
              </p:nvPr>
            </p:nvSpPr>
            <p:spPr>
              <a:xfrm>
                <a:off x="0" y="0"/>
                <a:ext cx="234364" cy="234154"/>
              </a:xfrm>
              <a:custGeom>
                <a:avLst/>
                <a:gdLst/>
                <a:ahLst/>
                <a:cxnLst/>
                <a:rect l="l" t="t" r="r" b="b"/>
                <a:pathLst>
                  <a:path w="234364" h="234154">
                    <a:moveTo>
                      <a:pt x="0" y="0"/>
                    </a:moveTo>
                    <a:lnTo>
                      <a:pt x="234364" y="0"/>
                    </a:lnTo>
                    <a:lnTo>
                      <a:pt x="234364" y="234154"/>
                    </a:lnTo>
                    <a:lnTo>
                      <a:pt x="0" y="234154"/>
                    </a:lnTo>
                    <a:close/>
                  </a:path>
                </a:pathLst>
              </a:custGeom>
              <a:solidFill>
                <a:srgbClr val="5DFB3C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38" name="TextBox 26"/>
              <p:cNvSpPr txBox="1"/>
              <p:nvPr/>
            </p:nvSpPr>
            <p:spPr>
              <a:xfrm>
                <a:off x="0" y="-28575"/>
                <a:ext cx="234364" cy="2627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p>
                <a:pPr algn="ctr">
                  <a:lnSpc>
                    <a:spcPts val="2685"/>
                  </a:lnSpc>
                </a:pPr>
              </a:p>
            </p:txBody>
          </p:sp>
        </p:grpSp>
        <p:sp>
          <p:nvSpPr>
            <p:cNvPr id="39" name="TextBox 42"/>
            <p:cNvSpPr txBox="1"/>
            <p:nvPr>
              <p:custDataLst>
                <p:tags r:id="rId53"/>
              </p:custDataLst>
            </p:nvPr>
          </p:nvSpPr>
          <p:spPr>
            <a:xfrm>
              <a:off x="17560" y="7386"/>
              <a:ext cx="10206" cy="17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p>
              <a:pPr marL="342900" indent="-342900" algn="just">
                <a:lnSpc>
                  <a:spcPts val="2925"/>
                </a:lnSpc>
                <a:buFont typeface="Arial" panose="020B0604020202020204" pitchFamily="34" charset="0"/>
                <a:buChar char="•"/>
              </a:pPr>
              <a:r>
                <a:rPr lang="zh-CN" altLang="en-US" sz="2400">
                  <a:solidFill>
                    <a:srgbClr val="000000"/>
                  </a:solidFill>
                  <a:latin typeface="思源黑体" panose="020B0800000000000000" charset="-122"/>
                  <a:ea typeface="思源黑体" panose="020B0800000000000000" charset="-122"/>
                  <a:cs typeface="思源黑体" panose="020B0800000000000000" charset="-122"/>
                  <a:sym typeface="思源黑体" panose="020B0800000000000000" charset="-122"/>
                </a:rPr>
                <a:t>可以创建事项，计算心</a:t>
              </a:r>
              <a:r>
                <a:rPr lang="zh-CN" altLang="en-US" sz="2400">
                  <a:solidFill>
                    <a:srgbClr val="000000"/>
                  </a:solidFill>
                  <a:latin typeface="思源黑体" panose="020B0800000000000000" charset="-122"/>
                  <a:ea typeface="思源黑体" panose="020B0800000000000000" charset="-122"/>
                  <a:cs typeface="思源黑体" panose="020B0800000000000000" charset="-122"/>
                  <a:sym typeface="思源黑体" panose="020B0800000000000000" charset="-122"/>
                </a:rPr>
                <a:t>选价格</a:t>
              </a:r>
              <a:endParaRPr lang="zh-CN" altLang="en-US" sz="2400">
                <a:solidFill>
                  <a:srgbClr val="000000"/>
                </a:solidFill>
                <a:latin typeface="思源黑体" panose="020B0800000000000000" charset="-122"/>
                <a:ea typeface="思源黑体" panose="020B0800000000000000" charset="-122"/>
                <a:cs typeface="思源黑体" panose="020B0800000000000000" charset="-122"/>
                <a:sym typeface="思源黑体" panose="020B0800000000000000" charset="-122"/>
              </a:endParaRPr>
            </a:p>
            <a:p>
              <a:pPr marL="342900" indent="-342900" algn="just">
                <a:lnSpc>
                  <a:spcPts val="2925"/>
                </a:lnSpc>
                <a:buFont typeface="Arial" panose="020B0604020202020204" pitchFamily="34" charset="0"/>
                <a:buChar char="•"/>
              </a:pPr>
              <a:r>
                <a:rPr lang="zh-CN" altLang="en-US" sz="2400">
                  <a:solidFill>
                    <a:srgbClr val="000000"/>
                  </a:solidFill>
                  <a:latin typeface="思源黑体" panose="020B0800000000000000" charset="-122"/>
                  <a:ea typeface="思源黑体" panose="020B0800000000000000" charset="-122"/>
                  <a:cs typeface="思源黑体" panose="020B0800000000000000" charset="-122"/>
                  <a:sym typeface="思源黑体" panose="020B0800000000000000" charset="-122"/>
                </a:rPr>
                <a:t>群成员课输入可接受的花销最高价和最低价，可匿名，</a:t>
              </a:r>
              <a:r>
                <a:rPr lang="zh-CN" altLang="en-US" sz="2400">
                  <a:solidFill>
                    <a:srgbClr val="000000"/>
                  </a:solidFill>
                  <a:latin typeface="思源黑体" panose="020B0800000000000000" charset="-122"/>
                  <a:ea typeface="思源黑体" panose="020B0800000000000000" charset="-122"/>
                  <a:cs typeface="思源黑体" panose="020B0800000000000000" charset="-122"/>
                  <a:sym typeface="思源黑体" panose="020B0800000000000000" charset="-122"/>
                </a:rPr>
                <a:t>自动计算</a:t>
              </a:r>
              <a:endParaRPr lang="zh-CN" altLang="en-US" sz="2400">
                <a:solidFill>
                  <a:srgbClr val="000000"/>
                </a:solidFill>
                <a:latin typeface="思源黑体" panose="020B0800000000000000" charset="-122"/>
                <a:ea typeface="思源黑体" panose="020B0800000000000000" charset="-122"/>
                <a:cs typeface="思源黑体" panose="020B0800000000000000" charset="-122"/>
                <a:sym typeface="思源黑体" panose="020B0800000000000000" charset="-122"/>
              </a:endParaRPr>
            </a:p>
          </p:txBody>
        </p:sp>
        <p:grpSp>
          <p:nvGrpSpPr>
            <p:cNvPr id="41" name="Group 43"/>
            <p:cNvGrpSpPr/>
            <p:nvPr>
              <p:custDataLst>
                <p:tags r:id="rId54"/>
              </p:custDataLst>
            </p:nvPr>
          </p:nvGrpSpPr>
          <p:grpSpPr>
            <a:xfrm rot="0">
              <a:off x="14982" y="6949"/>
              <a:ext cx="277" cy="265"/>
              <a:chOff x="0" y="0"/>
              <a:chExt cx="37914" cy="36250"/>
            </a:xfrm>
          </p:grpSpPr>
          <p:sp>
            <p:nvSpPr>
              <p:cNvPr id="43" name="Freeform 44"/>
              <p:cNvSpPr/>
              <p:nvPr>
                <p:custDataLst>
                  <p:tags r:id="rId55"/>
                </p:custDataLst>
              </p:nvPr>
            </p:nvSpPr>
            <p:spPr>
              <a:xfrm>
                <a:off x="0" y="0"/>
                <a:ext cx="37914" cy="36250"/>
              </a:xfrm>
              <a:custGeom>
                <a:avLst/>
                <a:gdLst/>
                <a:ahLst/>
                <a:cxnLst/>
                <a:rect l="l" t="t" r="r" b="b"/>
                <a:pathLst>
                  <a:path w="37914" h="36250">
                    <a:moveTo>
                      <a:pt x="0" y="0"/>
                    </a:moveTo>
                    <a:lnTo>
                      <a:pt x="37914" y="0"/>
                    </a:lnTo>
                    <a:lnTo>
                      <a:pt x="37914" y="36250"/>
                    </a:lnTo>
                    <a:lnTo>
                      <a:pt x="0" y="36250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44" name="TextBox 45"/>
              <p:cNvSpPr txBox="1"/>
              <p:nvPr/>
            </p:nvSpPr>
            <p:spPr>
              <a:xfrm>
                <a:off x="0" y="-28575"/>
                <a:ext cx="37914" cy="648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p>
                <a:pPr algn="ctr">
                  <a:lnSpc>
                    <a:spcPts val="2685"/>
                  </a:lnSpc>
                </a:pPr>
              </a:p>
            </p:txBody>
          </p:sp>
        </p:grpSp>
        <p:grpSp>
          <p:nvGrpSpPr>
            <p:cNvPr id="45" name="Group 49"/>
            <p:cNvGrpSpPr/>
            <p:nvPr>
              <p:custDataLst>
                <p:tags r:id="rId56"/>
              </p:custDataLst>
            </p:nvPr>
          </p:nvGrpSpPr>
          <p:grpSpPr>
            <a:xfrm rot="0">
              <a:off x="28020" y="6949"/>
              <a:ext cx="277" cy="265"/>
              <a:chOff x="0" y="0"/>
              <a:chExt cx="37914" cy="36250"/>
            </a:xfrm>
          </p:grpSpPr>
          <p:sp>
            <p:nvSpPr>
              <p:cNvPr id="46" name="Freeform 50"/>
              <p:cNvSpPr/>
              <p:nvPr>
                <p:custDataLst>
                  <p:tags r:id="rId57"/>
                </p:custDataLst>
              </p:nvPr>
            </p:nvSpPr>
            <p:spPr>
              <a:xfrm>
                <a:off x="0" y="0"/>
                <a:ext cx="37914" cy="36250"/>
              </a:xfrm>
              <a:custGeom>
                <a:avLst/>
                <a:gdLst/>
                <a:ahLst/>
                <a:cxnLst/>
                <a:rect l="l" t="t" r="r" b="b"/>
                <a:pathLst>
                  <a:path w="37914" h="36250">
                    <a:moveTo>
                      <a:pt x="0" y="0"/>
                    </a:moveTo>
                    <a:lnTo>
                      <a:pt x="37914" y="0"/>
                    </a:lnTo>
                    <a:lnTo>
                      <a:pt x="37914" y="36250"/>
                    </a:lnTo>
                    <a:lnTo>
                      <a:pt x="0" y="36250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47" name="TextBox 51"/>
              <p:cNvSpPr txBox="1"/>
              <p:nvPr/>
            </p:nvSpPr>
            <p:spPr>
              <a:xfrm>
                <a:off x="0" y="-28575"/>
                <a:ext cx="37914" cy="648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p>
                <a:pPr algn="ctr">
                  <a:lnSpc>
                    <a:spcPts val="2685"/>
                  </a:lnSpc>
                </a:pPr>
              </a:p>
            </p:txBody>
          </p:sp>
        </p:grpSp>
        <p:grpSp>
          <p:nvGrpSpPr>
            <p:cNvPr id="48" name="Group 61"/>
            <p:cNvGrpSpPr/>
            <p:nvPr>
              <p:custDataLst>
                <p:tags r:id="rId58"/>
              </p:custDataLst>
            </p:nvPr>
          </p:nvGrpSpPr>
          <p:grpSpPr>
            <a:xfrm rot="0">
              <a:off x="14982" y="9219"/>
              <a:ext cx="277" cy="265"/>
              <a:chOff x="0" y="0"/>
              <a:chExt cx="37914" cy="36250"/>
            </a:xfrm>
          </p:grpSpPr>
          <p:sp>
            <p:nvSpPr>
              <p:cNvPr id="92" name="Freeform 62"/>
              <p:cNvSpPr/>
              <p:nvPr>
                <p:custDataLst>
                  <p:tags r:id="rId59"/>
                </p:custDataLst>
              </p:nvPr>
            </p:nvSpPr>
            <p:spPr>
              <a:xfrm>
                <a:off x="0" y="0"/>
                <a:ext cx="37914" cy="36250"/>
              </a:xfrm>
              <a:custGeom>
                <a:avLst/>
                <a:gdLst/>
                <a:ahLst/>
                <a:cxnLst/>
                <a:rect l="l" t="t" r="r" b="b"/>
                <a:pathLst>
                  <a:path w="37914" h="36250">
                    <a:moveTo>
                      <a:pt x="0" y="0"/>
                    </a:moveTo>
                    <a:lnTo>
                      <a:pt x="37914" y="0"/>
                    </a:lnTo>
                    <a:lnTo>
                      <a:pt x="37914" y="36250"/>
                    </a:lnTo>
                    <a:lnTo>
                      <a:pt x="0" y="36250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93" name="TextBox 63"/>
              <p:cNvSpPr txBox="1"/>
              <p:nvPr/>
            </p:nvSpPr>
            <p:spPr>
              <a:xfrm>
                <a:off x="0" y="-28575"/>
                <a:ext cx="37914" cy="648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p>
                <a:pPr algn="ctr">
                  <a:lnSpc>
                    <a:spcPts val="2685"/>
                  </a:lnSpc>
                </a:pPr>
              </a:p>
            </p:txBody>
          </p:sp>
        </p:grpSp>
        <p:grpSp>
          <p:nvGrpSpPr>
            <p:cNvPr id="94" name="Group 67"/>
            <p:cNvGrpSpPr/>
            <p:nvPr>
              <p:custDataLst>
                <p:tags r:id="rId60"/>
              </p:custDataLst>
            </p:nvPr>
          </p:nvGrpSpPr>
          <p:grpSpPr>
            <a:xfrm rot="0">
              <a:off x="28020" y="9219"/>
              <a:ext cx="277" cy="265"/>
              <a:chOff x="0" y="0"/>
              <a:chExt cx="37914" cy="36250"/>
            </a:xfrm>
          </p:grpSpPr>
          <p:sp>
            <p:nvSpPr>
              <p:cNvPr id="95" name="Freeform 68"/>
              <p:cNvSpPr/>
              <p:nvPr>
                <p:custDataLst>
                  <p:tags r:id="rId61"/>
                </p:custDataLst>
              </p:nvPr>
            </p:nvSpPr>
            <p:spPr>
              <a:xfrm>
                <a:off x="0" y="0"/>
                <a:ext cx="37914" cy="36250"/>
              </a:xfrm>
              <a:custGeom>
                <a:avLst/>
                <a:gdLst/>
                <a:ahLst/>
                <a:cxnLst/>
                <a:rect l="l" t="t" r="r" b="b"/>
                <a:pathLst>
                  <a:path w="37914" h="36250">
                    <a:moveTo>
                      <a:pt x="0" y="0"/>
                    </a:moveTo>
                    <a:lnTo>
                      <a:pt x="37914" y="0"/>
                    </a:lnTo>
                    <a:lnTo>
                      <a:pt x="37914" y="36250"/>
                    </a:lnTo>
                    <a:lnTo>
                      <a:pt x="0" y="36250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96" name="TextBox 69"/>
              <p:cNvSpPr txBox="1"/>
              <p:nvPr/>
            </p:nvSpPr>
            <p:spPr>
              <a:xfrm>
                <a:off x="0" y="-28575"/>
                <a:ext cx="37914" cy="648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p>
                <a:pPr algn="ctr">
                  <a:lnSpc>
                    <a:spcPts val="2685"/>
                  </a:lnSpc>
                </a:pPr>
              </a:p>
            </p:txBody>
          </p:sp>
        </p:grpSp>
        <p:sp>
          <p:nvSpPr>
            <p:cNvPr id="97" name="TextBox 83"/>
            <p:cNvSpPr txBox="1"/>
            <p:nvPr>
              <p:custDataLst>
                <p:tags r:id="rId62"/>
              </p:custDataLst>
            </p:nvPr>
          </p:nvSpPr>
          <p:spPr>
            <a:xfrm>
              <a:off x="15458" y="7593"/>
              <a:ext cx="1597" cy="12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p>
              <a:pPr algn="ctr">
                <a:lnSpc>
                  <a:spcPts val="3170"/>
                </a:lnSpc>
              </a:pPr>
              <a:r>
                <a:rPr lang="zh-CN" altLang="en-US" sz="2265" b="1">
                  <a:solidFill>
                    <a:srgbClr val="000000"/>
                  </a:solidFill>
                  <a:latin typeface="思源黑体 Bold" panose="020B0800000000000000" charset="-122"/>
                  <a:ea typeface="思源黑体 Bold" panose="020B0800000000000000" charset="-122"/>
                  <a:cs typeface="思源黑体 Bold" panose="020B0800000000000000" charset="-122"/>
                  <a:sym typeface="思源黑体 Bold" panose="020B0800000000000000" charset="-122"/>
                </a:rPr>
                <a:t>心选</a:t>
              </a:r>
              <a:endParaRPr lang="zh-CN" altLang="en-US" sz="2265" b="1">
                <a:solidFill>
                  <a:srgbClr val="000000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endParaRPr>
            </a:p>
            <a:p>
              <a:pPr algn="ctr">
                <a:lnSpc>
                  <a:spcPts val="3170"/>
                </a:lnSpc>
              </a:pPr>
              <a:r>
                <a:rPr lang="zh-CN" altLang="en-US" sz="2265" b="1">
                  <a:solidFill>
                    <a:srgbClr val="000000"/>
                  </a:solidFill>
                  <a:latin typeface="思源黑体 Bold" panose="020B0800000000000000" charset="-122"/>
                  <a:ea typeface="思源黑体 Bold" panose="020B0800000000000000" charset="-122"/>
                  <a:cs typeface="思源黑体 Bold" panose="020B0800000000000000" charset="-122"/>
                  <a:sym typeface="思源黑体 Bold" panose="020B0800000000000000" charset="-122"/>
                </a:rPr>
                <a:t>价格</a:t>
              </a:r>
              <a:endParaRPr lang="zh-CN" altLang="en-US" sz="2265" b="1">
                <a:solidFill>
                  <a:srgbClr val="000000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endParaRPr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63"/>
          <a:stretch>
            <a:fillRect/>
          </a:stretch>
        </p:blipFill>
        <p:spPr>
          <a:xfrm>
            <a:off x="0" y="1357630"/>
            <a:ext cx="3870325" cy="833755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4"/>
          <a:stretch>
            <a:fillRect/>
          </a:stretch>
        </p:blipFill>
        <p:spPr>
          <a:xfrm>
            <a:off x="3810000" y="-8453755"/>
            <a:ext cx="3883025" cy="831977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5"/>
          <a:stretch>
            <a:fillRect/>
          </a:stretch>
        </p:blipFill>
        <p:spPr>
          <a:xfrm>
            <a:off x="3870325" y="1409700"/>
            <a:ext cx="3850640" cy="8286115"/>
          </a:xfrm>
          <a:prstGeom prst="rect">
            <a:avLst/>
          </a:prstGeom>
        </p:spPr>
      </p:pic>
      <p:sp>
        <p:nvSpPr>
          <p:cNvPr id="3" name="TextBox 4"/>
          <p:cNvSpPr txBox="1"/>
          <p:nvPr/>
        </p:nvSpPr>
        <p:spPr>
          <a:xfrm>
            <a:off x="9407525" y="-152400"/>
            <a:ext cx="8815705" cy="150431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p>
            <a:pPr marL="0" lvl="0" indent="0" algn="l">
              <a:lnSpc>
                <a:spcPts val="13860"/>
              </a:lnSpc>
              <a:spcBef>
                <a:spcPct val="0"/>
              </a:spcBef>
            </a:pPr>
            <a:r>
              <a:rPr lang="zh-CN" altLang="en-US" sz="9900" b="1" spc="-217">
                <a:ln>
                  <a:solidFill>
                    <a:sysClr val="windowText" lastClr="000000"/>
                  </a:solidFill>
                </a:ln>
                <a:solidFill>
                  <a:srgbClr val="FDFF42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旅游群</a:t>
            </a:r>
            <a:r>
              <a:rPr lang="en-US" altLang="zh-CN" sz="9900" b="1" spc="-217">
                <a:ln>
                  <a:solidFill>
                    <a:sysClr val="windowText" lastClr="000000"/>
                  </a:solidFill>
                </a:ln>
                <a:solidFill>
                  <a:srgbClr val="FDFF42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&amp;</a:t>
            </a:r>
            <a:r>
              <a:rPr lang="zh-CN" altLang="en-US" sz="9900" b="1" spc="-217">
                <a:ln>
                  <a:solidFill>
                    <a:sysClr val="windowText" lastClr="000000"/>
                  </a:solidFill>
                </a:ln>
                <a:solidFill>
                  <a:srgbClr val="FDFF42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小工具</a:t>
            </a:r>
            <a:endParaRPr lang="zh-CN" altLang="en-US" sz="9900" b="1" spc="-217">
              <a:ln>
                <a:solidFill>
                  <a:sysClr val="windowText" lastClr="000000"/>
                </a:solidFill>
              </a:ln>
              <a:solidFill>
                <a:srgbClr val="FDFF42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思源黑体 Bold" panose="020B0800000000000000" charset="-122"/>
            </a:endParaRPr>
          </a:p>
        </p:txBody>
      </p:sp>
      <p:sp>
        <p:nvSpPr>
          <p:cNvPr id="4" name="Freeform 115"/>
          <p:cNvSpPr/>
          <p:nvPr>
            <p:custDataLst>
              <p:tags r:id="rId66"/>
            </p:custDataLst>
          </p:nvPr>
        </p:nvSpPr>
        <p:spPr>
          <a:xfrm>
            <a:off x="7315200" y="-419100"/>
            <a:ext cx="1823085" cy="2294890"/>
          </a:xfrm>
          <a:custGeom>
            <a:avLst/>
            <a:gdLst/>
            <a:ahLst/>
            <a:cxnLst/>
            <a:rect l="l" t="t" r="r" b="b"/>
            <a:pathLst>
              <a:path w="2330548" h="2759398">
                <a:moveTo>
                  <a:pt x="0" y="0"/>
                </a:moveTo>
                <a:lnTo>
                  <a:pt x="2330547" y="0"/>
                </a:lnTo>
                <a:lnTo>
                  <a:pt x="2330547" y="2759398"/>
                </a:lnTo>
                <a:lnTo>
                  <a:pt x="0" y="2759398"/>
                </a:lnTo>
                <a:lnTo>
                  <a:pt x="0" y="0"/>
                </a:lnTo>
                <a:close/>
              </a:path>
            </a:pathLst>
          </a:custGeom>
          <a:blipFill>
            <a:blip r:embed="rId67"/>
            <a:stretch>
              <a:fillRect l="-292299" t="-291895"/>
            </a:stretch>
          </a:blipFill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96DAFE">
                <a:alpha val="100000"/>
              </a:srgbClr>
            </a:gs>
            <a:gs pos="50000">
              <a:srgbClr val="FFFFFF">
                <a:alpha val="100000"/>
              </a:srgbClr>
            </a:gs>
            <a:gs pos="100000">
              <a:srgbClr val="FAFC9D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9891350"/>
            <a:ext cx="18699831" cy="1553072"/>
          </a:xfrm>
          <a:custGeom>
            <a:avLst/>
            <a:gdLst/>
            <a:ahLst/>
            <a:cxnLst/>
            <a:rect l="l" t="t" r="r" b="b"/>
            <a:pathLst>
              <a:path w="18699831" h="1553072">
                <a:moveTo>
                  <a:pt x="0" y="0"/>
                </a:moveTo>
                <a:lnTo>
                  <a:pt x="18699831" y="0"/>
                </a:lnTo>
                <a:lnTo>
                  <a:pt x="18699831" y="1553073"/>
                </a:lnTo>
                <a:lnTo>
                  <a:pt x="0" y="1553073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14312" y="-76200"/>
            <a:ext cx="22273047" cy="1028700"/>
          </a:xfrm>
          <a:custGeom>
            <a:avLst/>
            <a:gdLst/>
            <a:ahLst/>
            <a:cxnLst/>
            <a:rect l="l" t="t" r="r" b="b"/>
            <a:pathLst>
              <a:path w="22273047" h="1028700">
                <a:moveTo>
                  <a:pt x="0" y="0"/>
                </a:moveTo>
                <a:lnTo>
                  <a:pt x="22273047" y="0"/>
                </a:lnTo>
                <a:lnTo>
                  <a:pt x="22273047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21205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922211" y="8297933"/>
            <a:ext cx="4311403" cy="1201034"/>
          </a:xfrm>
          <a:custGeom>
            <a:avLst/>
            <a:gdLst/>
            <a:ahLst/>
            <a:cxnLst/>
            <a:rect l="l" t="t" r="r" b="b"/>
            <a:pathLst>
              <a:path w="4311403" h="1201034">
                <a:moveTo>
                  <a:pt x="0" y="0"/>
                </a:moveTo>
                <a:lnTo>
                  <a:pt x="4311403" y="0"/>
                </a:lnTo>
                <a:lnTo>
                  <a:pt x="4311403" y="1201034"/>
                </a:lnTo>
                <a:lnTo>
                  <a:pt x="0" y="120103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2985849" y="7225589"/>
            <a:ext cx="1708852" cy="476037"/>
          </a:xfrm>
          <a:custGeom>
            <a:avLst/>
            <a:gdLst/>
            <a:ahLst/>
            <a:cxnLst/>
            <a:rect l="l" t="t" r="r" b="b"/>
            <a:pathLst>
              <a:path w="1708852" h="476037">
                <a:moveTo>
                  <a:pt x="0" y="0"/>
                </a:moveTo>
                <a:lnTo>
                  <a:pt x="1708852" y="0"/>
                </a:lnTo>
                <a:lnTo>
                  <a:pt x="1708852" y="476037"/>
                </a:lnTo>
                <a:lnTo>
                  <a:pt x="0" y="4760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421251" y="1028700"/>
            <a:ext cx="6838049" cy="8305800"/>
          </a:xfrm>
          <a:custGeom>
            <a:avLst/>
            <a:gdLst/>
            <a:ahLst/>
            <a:cxnLst/>
            <a:rect l="l" t="t" r="r" b="b"/>
            <a:pathLst>
              <a:path w="6838049" h="8305800">
                <a:moveTo>
                  <a:pt x="0" y="0"/>
                </a:moveTo>
                <a:lnTo>
                  <a:pt x="6838049" y="0"/>
                </a:lnTo>
                <a:lnTo>
                  <a:pt x="6838049" y="8305800"/>
                </a:lnTo>
                <a:lnTo>
                  <a:pt x="0" y="83058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462" r="-462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326449" y="4449270"/>
            <a:ext cx="3076025" cy="1244773"/>
          </a:xfrm>
          <a:custGeom>
            <a:avLst/>
            <a:gdLst/>
            <a:ahLst/>
            <a:cxnLst/>
            <a:rect l="l" t="t" r="r" b="b"/>
            <a:pathLst>
              <a:path w="3076025" h="1244773">
                <a:moveTo>
                  <a:pt x="0" y="0"/>
                </a:moveTo>
                <a:lnTo>
                  <a:pt x="3076025" y="0"/>
                </a:lnTo>
                <a:lnTo>
                  <a:pt x="3076025" y="1244773"/>
                </a:lnTo>
                <a:lnTo>
                  <a:pt x="0" y="124477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170360" y="1479806"/>
            <a:ext cx="8099011" cy="25025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9515"/>
              </a:lnSpc>
              <a:spcBef>
                <a:spcPct val="0"/>
              </a:spcBef>
            </a:pPr>
            <a:r>
              <a:rPr lang="zh-CN" altLang="en-US" sz="13940" b="1" u="none" strike="noStrike" spc="-41">
                <a:ln>
                  <a:solidFill>
                    <a:sysClr val="windowText" lastClr="000000"/>
                  </a:solidFill>
                </a:ln>
                <a:solidFill>
                  <a:srgbClr val="FDFF42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当前</a:t>
            </a:r>
            <a:r>
              <a:rPr lang="zh-CN" altLang="en-US" sz="13940" b="1" u="none" strike="noStrike" spc="-41">
                <a:ln>
                  <a:solidFill>
                    <a:sysClr val="windowText" lastClr="000000"/>
                  </a:solidFill>
                </a:ln>
                <a:solidFill>
                  <a:srgbClr val="FDFF42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项目</a:t>
            </a:r>
            <a:endParaRPr lang="zh-CN" altLang="en-US" sz="13940" b="1" u="none" strike="noStrike" spc="-41">
              <a:ln>
                <a:solidFill>
                  <a:sysClr val="windowText" lastClr="000000"/>
                </a:solidFill>
              </a:ln>
              <a:solidFill>
                <a:srgbClr val="FDFF42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思源黑体 Bold" panose="020B0800000000000000" charset="-122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4684367" y="3556378"/>
            <a:ext cx="6237844" cy="25025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515"/>
              </a:lnSpc>
            </a:pPr>
            <a:r>
              <a:rPr lang="zh-CN" altLang="en-US" sz="13940" b="1" spc="-682">
                <a:solidFill>
                  <a:srgbClr val="000000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进展</a:t>
            </a:r>
            <a:endParaRPr lang="zh-CN" altLang="en-US" sz="13940" b="1" spc="-682">
              <a:solidFill>
                <a:srgbClr val="000000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思源黑体 Bold" panose="020B0800000000000000" charset="-122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170360" y="8546170"/>
            <a:ext cx="1694101" cy="414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15"/>
              </a:lnSpc>
            </a:pPr>
            <a:r>
              <a:rPr lang="en-US" sz="1330" b="1">
                <a:solidFill>
                  <a:srgbClr val="000000"/>
                </a:solidFill>
                <a:latin typeface="Montserrat Medium" panose="00000600000000000000"/>
                <a:ea typeface="Montserrat Medium" panose="00000600000000000000"/>
                <a:cs typeface="Montserrat Medium" panose="00000600000000000000"/>
                <a:sym typeface="Montserrat Medium" panose="00000600000000000000"/>
              </a:rPr>
              <a:t>PROJECT PROGRESS</a:t>
            </a:r>
            <a:endParaRPr lang="en-US" sz="1330">
              <a:solidFill>
                <a:srgbClr val="000000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4684367" y="8546170"/>
            <a:ext cx="1676837" cy="414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15"/>
              </a:lnSpc>
            </a:pPr>
            <a:r>
              <a:rPr lang="en-US" sz="1330" b="1">
                <a:solidFill>
                  <a:srgbClr val="000000"/>
                </a:solidFill>
                <a:latin typeface="Montserrat Medium" panose="00000600000000000000"/>
                <a:ea typeface="Montserrat Medium" panose="00000600000000000000"/>
                <a:cs typeface="Montserrat Medium" panose="00000600000000000000"/>
                <a:sym typeface="Montserrat Medium" panose="00000600000000000000"/>
              </a:rPr>
              <a:t>PROJECT PROGRESS</a:t>
            </a:r>
            <a:endParaRPr lang="en-US" sz="1330">
              <a:solidFill>
                <a:srgbClr val="000000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8045290" y="8546170"/>
            <a:ext cx="1676837" cy="414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15"/>
              </a:lnSpc>
            </a:pPr>
            <a:r>
              <a:rPr lang="en-US" sz="1330" b="1">
                <a:solidFill>
                  <a:srgbClr val="000000"/>
                </a:solidFill>
                <a:latin typeface="Montserrat Medium" panose="00000600000000000000"/>
                <a:ea typeface="Montserrat Medium" panose="00000600000000000000"/>
                <a:cs typeface="Montserrat Medium" panose="00000600000000000000"/>
                <a:sym typeface="Montserrat Medium" panose="00000600000000000000"/>
              </a:rPr>
              <a:t>PROJECT PROGRESS</a:t>
            </a:r>
            <a:endParaRPr lang="en-US" sz="1330">
              <a:solidFill>
                <a:srgbClr val="000000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718645" y="4906911"/>
            <a:ext cx="3071406" cy="377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5"/>
              </a:lnSpc>
            </a:pPr>
            <a:r>
              <a:rPr lang="en-US" sz="2795" b="1">
                <a:solidFill>
                  <a:srgbClr val="000000"/>
                </a:solidFill>
                <a:latin typeface="Montserrat Heavy" panose="00000A00000000000000"/>
                <a:ea typeface="Montserrat Heavy" panose="00000A00000000000000"/>
                <a:cs typeface="Montserrat Heavy" panose="00000A00000000000000"/>
                <a:sym typeface="Montserrat Heavy" panose="00000A00000000000000"/>
              </a:rPr>
              <a:t>PART</a:t>
            </a:r>
            <a:r>
              <a:rPr lang="en-US" sz="2795" b="1">
                <a:solidFill>
                  <a:srgbClr val="000000"/>
                </a:solidFill>
                <a:latin typeface="Montserrat Heavy" panose="00000A00000000000000"/>
                <a:ea typeface="Montserrat Heavy" panose="00000A00000000000000"/>
                <a:cs typeface="Montserrat Heavy" panose="00000A00000000000000"/>
                <a:sym typeface="Montserrat Heavy" panose="00000A00000000000000"/>
              </a:rPr>
              <a:t> THREE</a:t>
            </a:r>
            <a:endParaRPr lang="en-US" sz="2795" b="1">
              <a:solidFill>
                <a:srgbClr val="000000"/>
              </a:solidFill>
              <a:latin typeface="Montserrat Heavy" panose="00000A00000000000000"/>
              <a:ea typeface="Montserrat Heavy" panose="00000A00000000000000"/>
              <a:cs typeface="Montserrat Heavy" panose="00000A00000000000000"/>
              <a:sym typeface="Montserrat Heavy" panose="00000A0000000000000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96DAFE">
                <a:alpha val="100000"/>
              </a:srgbClr>
            </a:gs>
            <a:gs pos="50000">
              <a:srgbClr val="FFFFFF">
                <a:alpha val="100000"/>
              </a:srgbClr>
            </a:gs>
            <a:gs pos="100000">
              <a:srgbClr val="FAFC9D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57826" y="9258300"/>
            <a:ext cx="19003653" cy="1063818"/>
          </a:xfrm>
          <a:custGeom>
            <a:avLst/>
            <a:gdLst/>
            <a:ahLst/>
            <a:cxnLst/>
            <a:rect l="l" t="t" r="r" b="b"/>
            <a:pathLst>
              <a:path w="19003653" h="1063818">
                <a:moveTo>
                  <a:pt x="0" y="0"/>
                </a:moveTo>
                <a:lnTo>
                  <a:pt x="19003652" y="0"/>
                </a:lnTo>
                <a:lnTo>
                  <a:pt x="19003652" y="1063818"/>
                </a:lnTo>
                <a:lnTo>
                  <a:pt x="0" y="1063818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grpSp>
        <p:nvGrpSpPr>
          <p:cNvPr id="3" name="Group 3"/>
          <p:cNvGrpSpPr/>
          <p:nvPr>
            <p:custDataLst>
              <p:tags r:id="rId2"/>
            </p:custDataLst>
          </p:nvPr>
        </p:nvGrpSpPr>
        <p:grpSpPr>
          <a:xfrm rot="0">
            <a:off x="1357999" y="2801959"/>
            <a:ext cx="2856146" cy="2813833"/>
            <a:chOff x="0" y="0"/>
            <a:chExt cx="3808194" cy="3751777"/>
          </a:xfrm>
        </p:grpSpPr>
        <p:grpSp>
          <p:nvGrpSpPr>
            <p:cNvPr id="4" name="Group 4"/>
            <p:cNvGrpSpPr/>
            <p:nvPr/>
          </p:nvGrpSpPr>
          <p:grpSpPr>
            <a:xfrm rot="0">
              <a:off x="133025" y="133025"/>
              <a:ext cx="3542144" cy="3550196"/>
              <a:chOff x="0" y="0"/>
              <a:chExt cx="367041" cy="367875"/>
            </a:xfrm>
          </p:grpSpPr>
          <p:sp>
            <p:nvSpPr>
              <p:cNvPr id="5" name="Freeform 5"/>
              <p:cNvSpPr/>
              <p:nvPr>
                <p:custDataLst>
                  <p:tags r:id="rId3"/>
                </p:custDataLst>
              </p:nvPr>
            </p:nvSpPr>
            <p:spPr>
              <a:xfrm>
                <a:off x="0" y="0"/>
                <a:ext cx="367041" cy="367875"/>
              </a:xfrm>
              <a:custGeom>
                <a:avLst/>
                <a:gdLst/>
                <a:ahLst/>
                <a:cxnLst/>
                <a:rect l="l" t="t" r="r" b="b"/>
                <a:pathLst>
                  <a:path w="367041" h="367875">
                    <a:moveTo>
                      <a:pt x="0" y="0"/>
                    </a:moveTo>
                    <a:lnTo>
                      <a:pt x="367041" y="0"/>
                    </a:lnTo>
                    <a:lnTo>
                      <a:pt x="367041" y="367875"/>
                    </a:lnTo>
                    <a:lnTo>
                      <a:pt x="0" y="367875"/>
                    </a:lnTo>
                    <a:close/>
                  </a:path>
                </a:pathLst>
              </a:custGeom>
              <a:solidFill>
                <a:srgbClr val="FFFFFF"/>
              </a:solidFill>
              <a:ln w="28575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-28575"/>
                <a:ext cx="367041" cy="3964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85"/>
                  </a:lnSpc>
                </a:pPr>
              </a:p>
            </p:txBody>
          </p:sp>
        </p:grpSp>
        <p:grpSp>
          <p:nvGrpSpPr>
            <p:cNvPr id="7" name="Group 7"/>
            <p:cNvGrpSpPr/>
            <p:nvPr/>
          </p:nvGrpSpPr>
          <p:grpSpPr>
            <a:xfrm rot="0">
              <a:off x="369038" y="387978"/>
              <a:ext cx="3086036" cy="892651"/>
              <a:chOff x="0" y="0"/>
              <a:chExt cx="319778" cy="92497"/>
            </a:xfrm>
          </p:grpSpPr>
          <p:sp>
            <p:nvSpPr>
              <p:cNvPr id="8" name="Freeform 8"/>
              <p:cNvSpPr/>
              <p:nvPr>
                <p:custDataLst>
                  <p:tags r:id="rId4"/>
                </p:custDataLst>
              </p:nvPr>
            </p:nvSpPr>
            <p:spPr>
              <a:xfrm>
                <a:off x="0" y="0"/>
                <a:ext cx="319778" cy="92497"/>
              </a:xfrm>
              <a:custGeom>
                <a:avLst/>
                <a:gdLst/>
                <a:ahLst/>
                <a:cxnLst/>
                <a:rect l="l" t="t" r="r" b="b"/>
                <a:pathLst>
                  <a:path w="319778" h="92497">
                    <a:moveTo>
                      <a:pt x="0" y="0"/>
                    </a:moveTo>
                    <a:lnTo>
                      <a:pt x="319778" y="0"/>
                    </a:lnTo>
                    <a:lnTo>
                      <a:pt x="319778" y="92497"/>
                    </a:lnTo>
                    <a:lnTo>
                      <a:pt x="0" y="92497"/>
                    </a:lnTo>
                    <a:close/>
                  </a:path>
                </a:pathLst>
              </a:custGeom>
              <a:solidFill>
                <a:srgbClr val="5DFB3C"/>
              </a:solidFill>
              <a:ln w="28575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0" y="-28575"/>
                <a:ext cx="319778" cy="12107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85"/>
                  </a:lnSpc>
                </a:pPr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 rot="0">
              <a:off x="0" y="0"/>
              <a:ext cx="266050" cy="266050"/>
              <a:chOff x="0" y="0"/>
              <a:chExt cx="35262" cy="35262"/>
            </a:xfrm>
          </p:grpSpPr>
          <p:sp>
            <p:nvSpPr>
              <p:cNvPr id="11" name="Freeform 11"/>
              <p:cNvSpPr/>
              <p:nvPr>
                <p:custDataLst>
                  <p:tags r:id="rId5"/>
                </p:custDataLst>
              </p:nvPr>
            </p:nvSpPr>
            <p:spPr>
              <a:xfrm>
                <a:off x="0" y="0"/>
                <a:ext cx="35262" cy="35262"/>
              </a:xfrm>
              <a:custGeom>
                <a:avLst/>
                <a:gdLst/>
                <a:ahLst/>
                <a:cxnLst/>
                <a:rect l="l" t="t" r="r" b="b"/>
                <a:pathLst>
                  <a:path w="35262" h="35262">
                    <a:moveTo>
                      <a:pt x="0" y="0"/>
                    </a:moveTo>
                    <a:lnTo>
                      <a:pt x="35262" y="0"/>
                    </a:lnTo>
                    <a:lnTo>
                      <a:pt x="35262" y="35262"/>
                    </a:lnTo>
                    <a:lnTo>
                      <a:pt x="0" y="35262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0" y="-38100"/>
                <a:ext cx="35262" cy="7336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grpSp>
          <p:nvGrpSpPr>
            <p:cNvPr id="13" name="Group 13"/>
            <p:cNvGrpSpPr/>
            <p:nvPr/>
          </p:nvGrpSpPr>
          <p:grpSpPr>
            <a:xfrm rot="0">
              <a:off x="0" y="3485727"/>
              <a:ext cx="266050" cy="266050"/>
              <a:chOff x="0" y="0"/>
              <a:chExt cx="35262" cy="35262"/>
            </a:xfrm>
          </p:grpSpPr>
          <p:sp>
            <p:nvSpPr>
              <p:cNvPr id="14" name="Freeform 14"/>
              <p:cNvSpPr/>
              <p:nvPr>
                <p:custDataLst>
                  <p:tags r:id="rId6"/>
                </p:custDataLst>
              </p:nvPr>
            </p:nvSpPr>
            <p:spPr>
              <a:xfrm>
                <a:off x="0" y="0"/>
                <a:ext cx="35262" cy="35262"/>
              </a:xfrm>
              <a:custGeom>
                <a:avLst/>
                <a:gdLst/>
                <a:ahLst/>
                <a:cxnLst/>
                <a:rect l="l" t="t" r="r" b="b"/>
                <a:pathLst>
                  <a:path w="35262" h="35262">
                    <a:moveTo>
                      <a:pt x="0" y="0"/>
                    </a:moveTo>
                    <a:lnTo>
                      <a:pt x="35262" y="0"/>
                    </a:lnTo>
                    <a:lnTo>
                      <a:pt x="35262" y="35262"/>
                    </a:lnTo>
                    <a:lnTo>
                      <a:pt x="0" y="35262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0" y="-38100"/>
                <a:ext cx="35262" cy="7336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grpSp>
          <p:nvGrpSpPr>
            <p:cNvPr id="16" name="Group 16"/>
            <p:cNvGrpSpPr/>
            <p:nvPr/>
          </p:nvGrpSpPr>
          <p:grpSpPr>
            <a:xfrm rot="0">
              <a:off x="3542144" y="0"/>
              <a:ext cx="266050" cy="266050"/>
              <a:chOff x="0" y="0"/>
              <a:chExt cx="35262" cy="35262"/>
            </a:xfrm>
          </p:grpSpPr>
          <p:sp>
            <p:nvSpPr>
              <p:cNvPr id="17" name="Freeform 17"/>
              <p:cNvSpPr/>
              <p:nvPr>
                <p:custDataLst>
                  <p:tags r:id="rId7"/>
                </p:custDataLst>
              </p:nvPr>
            </p:nvSpPr>
            <p:spPr>
              <a:xfrm>
                <a:off x="0" y="0"/>
                <a:ext cx="35262" cy="35262"/>
              </a:xfrm>
              <a:custGeom>
                <a:avLst/>
                <a:gdLst/>
                <a:ahLst/>
                <a:cxnLst/>
                <a:rect l="l" t="t" r="r" b="b"/>
                <a:pathLst>
                  <a:path w="35262" h="35262">
                    <a:moveTo>
                      <a:pt x="0" y="0"/>
                    </a:moveTo>
                    <a:lnTo>
                      <a:pt x="35262" y="0"/>
                    </a:lnTo>
                    <a:lnTo>
                      <a:pt x="35262" y="35262"/>
                    </a:lnTo>
                    <a:lnTo>
                      <a:pt x="0" y="35262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18" name="TextBox 18"/>
              <p:cNvSpPr txBox="1"/>
              <p:nvPr/>
            </p:nvSpPr>
            <p:spPr>
              <a:xfrm>
                <a:off x="0" y="-38100"/>
                <a:ext cx="35262" cy="7336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grpSp>
          <p:nvGrpSpPr>
            <p:cNvPr id="19" name="Group 19"/>
            <p:cNvGrpSpPr/>
            <p:nvPr/>
          </p:nvGrpSpPr>
          <p:grpSpPr>
            <a:xfrm rot="0">
              <a:off x="3542144" y="3485727"/>
              <a:ext cx="266050" cy="266050"/>
              <a:chOff x="0" y="0"/>
              <a:chExt cx="35262" cy="35262"/>
            </a:xfrm>
          </p:grpSpPr>
          <p:sp>
            <p:nvSpPr>
              <p:cNvPr id="20" name="Freeform 20"/>
              <p:cNvSpPr/>
              <p:nvPr>
                <p:custDataLst>
                  <p:tags r:id="rId8"/>
                </p:custDataLst>
              </p:nvPr>
            </p:nvSpPr>
            <p:spPr>
              <a:xfrm>
                <a:off x="0" y="0"/>
                <a:ext cx="35262" cy="35262"/>
              </a:xfrm>
              <a:custGeom>
                <a:avLst/>
                <a:gdLst/>
                <a:ahLst/>
                <a:cxnLst/>
                <a:rect l="l" t="t" r="r" b="b"/>
                <a:pathLst>
                  <a:path w="35262" h="35262">
                    <a:moveTo>
                      <a:pt x="0" y="0"/>
                    </a:moveTo>
                    <a:lnTo>
                      <a:pt x="35262" y="0"/>
                    </a:lnTo>
                    <a:lnTo>
                      <a:pt x="35262" y="35262"/>
                    </a:lnTo>
                    <a:lnTo>
                      <a:pt x="0" y="35262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21" name="TextBox 21"/>
              <p:cNvSpPr txBox="1"/>
              <p:nvPr/>
            </p:nvSpPr>
            <p:spPr>
              <a:xfrm>
                <a:off x="0" y="-38100"/>
                <a:ext cx="35262" cy="7336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id="22" name="TextBox 22"/>
            <p:cNvSpPr txBox="1"/>
            <p:nvPr>
              <p:custDataLst>
                <p:tags r:id="rId9"/>
              </p:custDataLst>
            </p:nvPr>
          </p:nvSpPr>
          <p:spPr>
            <a:xfrm>
              <a:off x="541121" y="1435393"/>
              <a:ext cx="2763020" cy="15383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285750" indent="-285750" algn="l">
                <a:lnSpc>
                  <a:spcPts val="2250"/>
                </a:lnSpc>
                <a:buFont typeface="Arial" panose="020B0604020202020204" pitchFamily="34" charset="0"/>
                <a:buChar char="•"/>
              </a:pPr>
              <a:r>
                <a:rPr lang="zh-CN" altLang="en-US" sz="1610">
                  <a:solidFill>
                    <a:srgbClr val="000000"/>
                  </a:solidFill>
                  <a:latin typeface="思源黑体" panose="020B0800000000000000" charset="-122"/>
                  <a:ea typeface="思源黑体" panose="020B0800000000000000" charset="-122"/>
                  <a:cs typeface="思源黑体" panose="020B0800000000000000" charset="-122"/>
                  <a:sym typeface="思源黑体" panose="020B0800000000000000" charset="-122"/>
                </a:rPr>
                <a:t>授权登录</a:t>
              </a:r>
              <a:r>
                <a:rPr lang="zh-CN" altLang="en-US" sz="1610">
                  <a:solidFill>
                    <a:srgbClr val="000000"/>
                  </a:solidFill>
                  <a:latin typeface="思源黑体" panose="020B0800000000000000" charset="-122"/>
                  <a:ea typeface="思源黑体" panose="020B0800000000000000" charset="-122"/>
                  <a:cs typeface="思源黑体" panose="020B0800000000000000" charset="-122"/>
                  <a:sym typeface="思源黑体" panose="020B0800000000000000" charset="-122"/>
                </a:rPr>
                <a:t>功能</a:t>
              </a:r>
              <a:endParaRPr lang="zh-CN" altLang="en-US" sz="1610">
                <a:solidFill>
                  <a:srgbClr val="000000"/>
                </a:solidFill>
                <a:latin typeface="思源黑体" panose="020B0800000000000000" charset="-122"/>
                <a:ea typeface="思源黑体" panose="020B0800000000000000" charset="-122"/>
                <a:cs typeface="思源黑体" panose="020B0800000000000000" charset="-122"/>
                <a:sym typeface="思源黑体" panose="020B0800000000000000" charset="-122"/>
              </a:endParaRPr>
            </a:p>
            <a:p>
              <a:pPr marL="285750" indent="-285750" algn="l">
                <a:lnSpc>
                  <a:spcPts val="2250"/>
                </a:lnSpc>
                <a:buFont typeface="Arial" panose="020B0604020202020204" pitchFamily="34" charset="0"/>
                <a:buChar char="•"/>
              </a:pPr>
              <a:r>
                <a:rPr lang="zh-CN" altLang="en-US" sz="1610">
                  <a:solidFill>
                    <a:srgbClr val="000000"/>
                  </a:solidFill>
                  <a:latin typeface="思源黑体" panose="020B0800000000000000" charset="-122"/>
                  <a:ea typeface="思源黑体" panose="020B0800000000000000" charset="-122"/>
                  <a:cs typeface="思源黑体" panose="020B0800000000000000" charset="-122"/>
                  <a:sym typeface="思源黑体" panose="020B0800000000000000" charset="-122"/>
                </a:rPr>
                <a:t>个人信息</a:t>
              </a:r>
              <a:r>
                <a:rPr lang="zh-CN" altLang="en-US" sz="1610">
                  <a:solidFill>
                    <a:srgbClr val="000000"/>
                  </a:solidFill>
                  <a:latin typeface="思源黑体" panose="020B0800000000000000" charset="-122"/>
                  <a:ea typeface="思源黑体" panose="020B0800000000000000" charset="-122"/>
                  <a:cs typeface="思源黑体" panose="020B0800000000000000" charset="-122"/>
                  <a:sym typeface="思源黑体" panose="020B0800000000000000" charset="-122"/>
                </a:rPr>
                <a:t>更改</a:t>
              </a:r>
              <a:endParaRPr lang="zh-CN" altLang="en-US" sz="1610">
                <a:solidFill>
                  <a:srgbClr val="000000"/>
                </a:solidFill>
                <a:latin typeface="思源黑体" panose="020B0800000000000000" charset="-122"/>
                <a:ea typeface="思源黑体" panose="020B0800000000000000" charset="-122"/>
                <a:cs typeface="思源黑体" panose="020B0800000000000000" charset="-122"/>
                <a:sym typeface="思源黑体" panose="020B0800000000000000" charset="-122"/>
              </a:endParaRPr>
            </a:p>
            <a:p>
              <a:pPr marL="285750" indent="-285750" algn="l">
                <a:lnSpc>
                  <a:spcPts val="2250"/>
                </a:lnSpc>
                <a:buFont typeface="Arial" panose="020B0604020202020204" pitchFamily="34" charset="0"/>
                <a:buChar char="•"/>
              </a:pPr>
              <a:r>
                <a:rPr lang="zh-CN" altLang="en-US" sz="1610">
                  <a:solidFill>
                    <a:srgbClr val="000000"/>
                  </a:solidFill>
                  <a:latin typeface="思源黑体" panose="020B0800000000000000" charset="-122"/>
                  <a:ea typeface="思源黑体" panose="020B0800000000000000" charset="-122"/>
                  <a:cs typeface="思源黑体" panose="020B0800000000000000" charset="-122"/>
                  <a:sym typeface="思源黑体" panose="020B0800000000000000" charset="-122"/>
                </a:rPr>
                <a:t>个人页面</a:t>
              </a:r>
              <a:r>
                <a:rPr lang="zh-CN" altLang="en-US" sz="1610">
                  <a:solidFill>
                    <a:srgbClr val="000000"/>
                  </a:solidFill>
                  <a:latin typeface="思源黑体" panose="020B0800000000000000" charset="-122"/>
                  <a:ea typeface="思源黑体" panose="020B0800000000000000" charset="-122"/>
                  <a:cs typeface="思源黑体" panose="020B0800000000000000" charset="-122"/>
                  <a:sym typeface="思源黑体" panose="020B0800000000000000" charset="-122"/>
                </a:rPr>
                <a:t>初稿</a:t>
              </a:r>
              <a:endParaRPr lang="zh-CN" altLang="en-US" sz="1610">
                <a:solidFill>
                  <a:srgbClr val="000000"/>
                </a:solidFill>
                <a:latin typeface="思源黑体" panose="020B0800000000000000" charset="-122"/>
                <a:ea typeface="思源黑体" panose="020B0800000000000000" charset="-122"/>
                <a:cs typeface="思源黑体" panose="020B0800000000000000" charset="-122"/>
                <a:sym typeface="思源黑体" panose="020B0800000000000000" charset="-122"/>
              </a:endParaRPr>
            </a:p>
            <a:p>
              <a:pPr marL="285750" indent="-285750" algn="l">
                <a:lnSpc>
                  <a:spcPts val="2250"/>
                </a:lnSpc>
                <a:buFont typeface="Arial" panose="020B0604020202020204" pitchFamily="34" charset="0"/>
                <a:buChar char="•"/>
              </a:pPr>
              <a:r>
                <a:rPr lang="zh-CN" altLang="en-US" sz="1610">
                  <a:solidFill>
                    <a:srgbClr val="000000"/>
                  </a:solidFill>
                  <a:latin typeface="思源黑体" panose="020B0800000000000000" charset="-122"/>
                  <a:ea typeface="思源黑体" panose="020B0800000000000000" charset="-122"/>
                  <a:cs typeface="思源黑体" panose="020B0800000000000000" charset="-122"/>
                  <a:sym typeface="思源黑体" panose="020B0800000000000000" charset="-122"/>
                </a:rPr>
                <a:t>总页面</a:t>
              </a:r>
              <a:r>
                <a:rPr lang="zh-CN" altLang="en-US" sz="1610">
                  <a:solidFill>
                    <a:srgbClr val="000000"/>
                  </a:solidFill>
                  <a:latin typeface="思源黑体" panose="020B0800000000000000" charset="-122"/>
                  <a:ea typeface="思源黑体" panose="020B0800000000000000" charset="-122"/>
                  <a:cs typeface="思源黑体" panose="020B0800000000000000" charset="-122"/>
                  <a:sym typeface="思源黑体" panose="020B0800000000000000" charset="-122"/>
                </a:rPr>
                <a:t>初稿</a:t>
              </a:r>
              <a:endParaRPr lang="zh-CN" altLang="en-US" sz="1610">
                <a:solidFill>
                  <a:srgbClr val="000000"/>
                </a:solidFill>
                <a:latin typeface="思源黑体" panose="020B0800000000000000" charset="-122"/>
                <a:ea typeface="思源黑体" panose="020B0800000000000000" charset="-122"/>
                <a:cs typeface="思源黑体" panose="020B0800000000000000" charset="-122"/>
                <a:sym typeface="思源黑体" panose="020B0800000000000000" charset="-122"/>
              </a:endParaRPr>
            </a:p>
          </p:txBody>
        </p:sp>
        <p:sp>
          <p:nvSpPr>
            <p:cNvPr id="23" name="TextBox 23"/>
            <p:cNvSpPr txBox="1"/>
            <p:nvPr>
              <p:custDataLst>
                <p:tags r:id="rId10"/>
              </p:custDataLst>
            </p:nvPr>
          </p:nvSpPr>
          <p:spPr>
            <a:xfrm>
              <a:off x="369038" y="473149"/>
              <a:ext cx="3086036" cy="7289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65"/>
                </a:lnSpc>
              </a:pPr>
              <a:r>
                <a:rPr lang="zh-CN" altLang="en-US" sz="3045" b="1">
                  <a:solidFill>
                    <a:srgbClr val="000000"/>
                  </a:solidFill>
                  <a:latin typeface="思源黑体 Bold" panose="020B0800000000000000" charset="-122"/>
                  <a:ea typeface="思源黑体 Bold" panose="020B0800000000000000" charset="-122"/>
                  <a:cs typeface="思源黑体 Bold" panose="020B0800000000000000" charset="-122"/>
                  <a:sym typeface="思源黑体 Bold" panose="020B0800000000000000" charset="-122"/>
                </a:rPr>
                <a:t>基础功能</a:t>
              </a:r>
              <a:endParaRPr lang="zh-CN" altLang="en-US" sz="3045" b="1">
                <a:solidFill>
                  <a:srgbClr val="000000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endParaRPr>
            </a:p>
          </p:txBody>
        </p:sp>
      </p:grpSp>
      <p:grpSp>
        <p:nvGrpSpPr>
          <p:cNvPr id="24" name="Group 24"/>
          <p:cNvGrpSpPr/>
          <p:nvPr>
            <p:custDataLst>
              <p:tags r:id="rId11"/>
            </p:custDataLst>
          </p:nvPr>
        </p:nvGrpSpPr>
        <p:grpSpPr>
          <a:xfrm rot="0">
            <a:off x="10112217" y="2901728"/>
            <a:ext cx="2656608" cy="2662647"/>
            <a:chOff x="0" y="0"/>
            <a:chExt cx="367041" cy="367875"/>
          </a:xfrm>
        </p:grpSpPr>
        <p:sp>
          <p:nvSpPr>
            <p:cNvPr id="25" name="Freeform 25"/>
            <p:cNvSpPr/>
            <p:nvPr>
              <p:custDataLst>
                <p:tags r:id="rId12"/>
              </p:custDataLst>
            </p:nvPr>
          </p:nvSpPr>
          <p:spPr>
            <a:xfrm>
              <a:off x="0" y="0"/>
              <a:ext cx="367041" cy="367875"/>
            </a:xfrm>
            <a:custGeom>
              <a:avLst/>
              <a:gdLst/>
              <a:ahLst/>
              <a:cxnLst/>
              <a:rect l="l" t="t" r="r" b="b"/>
              <a:pathLst>
                <a:path w="367041" h="367875">
                  <a:moveTo>
                    <a:pt x="0" y="0"/>
                  </a:moveTo>
                  <a:lnTo>
                    <a:pt x="367041" y="0"/>
                  </a:lnTo>
                  <a:lnTo>
                    <a:pt x="367041" y="367875"/>
                  </a:lnTo>
                  <a:lnTo>
                    <a:pt x="0" y="367875"/>
                  </a:lnTo>
                  <a:close/>
                </a:path>
              </a:pathLst>
            </a:custGeom>
            <a:solidFill>
              <a:srgbClr val="5DFB3C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26" name="TextBox 26"/>
            <p:cNvSpPr txBox="1"/>
            <p:nvPr/>
          </p:nvSpPr>
          <p:spPr>
            <a:xfrm>
              <a:off x="0" y="-28575"/>
              <a:ext cx="367041" cy="396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85"/>
                </a:lnSpc>
              </a:pPr>
            </a:p>
          </p:txBody>
        </p:sp>
      </p:grpSp>
      <p:grpSp>
        <p:nvGrpSpPr>
          <p:cNvPr id="27" name="Group 27"/>
          <p:cNvGrpSpPr/>
          <p:nvPr>
            <p:custDataLst>
              <p:tags r:id="rId13"/>
            </p:custDataLst>
          </p:nvPr>
        </p:nvGrpSpPr>
        <p:grpSpPr>
          <a:xfrm rot="0">
            <a:off x="10289226" y="3092943"/>
            <a:ext cx="2314527" cy="669488"/>
            <a:chOff x="0" y="0"/>
            <a:chExt cx="319778" cy="92497"/>
          </a:xfrm>
        </p:grpSpPr>
        <p:sp>
          <p:nvSpPr>
            <p:cNvPr id="28" name="Freeform 28"/>
            <p:cNvSpPr/>
            <p:nvPr>
              <p:custDataLst>
                <p:tags r:id="rId14"/>
              </p:custDataLst>
            </p:nvPr>
          </p:nvSpPr>
          <p:spPr>
            <a:xfrm>
              <a:off x="0" y="0"/>
              <a:ext cx="319778" cy="92497"/>
            </a:xfrm>
            <a:custGeom>
              <a:avLst/>
              <a:gdLst/>
              <a:ahLst/>
              <a:cxnLst/>
              <a:rect l="l" t="t" r="r" b="b"/>
              <a:pathLst>
                <a:path w="319778" h="92497">
                  <a:moveTo>
                    <a:pt x="0" y="0"/>
                  </a:moveTo>
                  <a:lnTo>
                    <a:pt x="319778" y="0"/>
                  </a:lnTo>
                  <a:lnTo>
                    <a:pt x="319778" y="92497"/>
                  </a:lnTo>
                  <a:lnTo>
                    <a:pt x="0" y="92497"/>
                  </a:ln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29" name="TextBox 29"/>
            <p:cNvSpPr txBox="1"/>
            <p:nvPr/>
          </p:nvSpPr>
          <p:spPr>
            <a:xfrm>
              <a:off x="0" y="-28575"/>
              <a:ext cx="319778" cy="1210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85"/>
                </a:lnSpc>
              </a:pPr>
            </a:p>
          </p:txBody>
        </p:sp>
      </p:grpSp>
      <p:grpSp>
        <p:nvGrpSpPr>
          <p:cNvPr id="30" name="Group 30"/>
          <p:cNvGrpSpPr/>
          <p:nvPr>
            <p:custDataLst>
              <p:tags r:id="rId15"/>
            </p:custDataLst>
          </p:nvPr>
        </p:nvGrpSpPr>
        <p:grpSpPr>
          <a:xfrm rot="0">
            <a:off x="10012448" y="2801959"/>
            <a:ext cx="199538" cy="199538"/>
            <a:chOff x="0" y="0"/>
            <a:chExt cx="35262" cy="35262"/>
          </a:xfrm>
        </p:grpSpPr>
        <p:sp>
          <p:nvSpPr>
            <p:cNvPr id="31" name="Freeform 31"/>
            <p:cNvSpPr/>
            <p:nvPr>
              <p:custDataLst>
                <p:tags r:id="rId16"/>
              </p:custDataLst>
            </p:nvPr>
          </p:nvSpPr>
          <p:spPr>
            <a:xfrm>
              <a:off x="0" y="0"/>
              <a:ext cx="35262" cy="35262"/>
            </a:xfrm>
            <a:custGeom>
              <a:avLst/>
              <a:gdLst/>
              <a:ahLst/>
              <a:cxnLst/>
              <a:rect l="l" t="t" r="r" b="b"/>
              <a:pathLst>
                <a:path w="35262" h="35262">
                  <a:moveTo>
                    <a:pt x="0" y="0"/>
                  </a:moveTo>
                  <a:lnTo>
                    <a:pt x="35262" y="0"/>
                  </a:lnTo>
                  <a:lnTo>
                    <a:pt x="35262" y="35262"/>
                  </a:lnTo>
                  <a:lnTo>
                    <a:pt x="0" y="35262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32" name="TextBox 32"/>
            <p:cNvSpPr txBox="1"/>
            <p:nvPr/>
          </p:nvSpPr>
          <p:spPr>
            <a:xfrm>
              <a:off x="0" y="-38100"/>
              <a:ext cx="35262" cy="733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33" name="Group 33"/>
          <p:cNvGrpSpPr/>
          <p:nvPr>
            <p:custDataLst>
              <p:tags r:id="rId17"/>
            </p:custDataLst>
          </p:nvPr>
        </p:nvGrpSpPr>
        <p:grpSpPr>
          <a:xfrm rot="0">
            <a:off x="10012448" y="5416254"/>
            <a:ext cx="199538" cy="199538"/>
            <a:chOff x="0" y="0"/>
            <a:chExt cx="35262" cy="35262"/>
          </a:xfrm>
        </p:grpSpPr>
        <p:sp>
          <p:nvSpPr>
            <p:cNvPr id="34" name="Freeform 34"/>
            <p:cNvSpPr/>
            <p:nvPr>
              <p:custDataLst>
                <p:tags r:id="rId18"/>
              </p:custDataLst>
            </p:nvPr>
          </p:nvSpPr>
          <p:spPr>
            <a:xfrm>
              <a:off x="0" y="0"/>
              <a:ext cx="35262" cy="35262"/>
            </a:xfrm>
            <a:custGeom>
              <a:avLst/>
              <a:gdLst/>
              <a:ahLst/>
              <a:cxnLst/>
              <a:rect l="l" t="t" r="r" b="b"/>
              <a:pathLst>
                <a:path w="35262" h="35262">
                  <a:moveTo>
                    <a:pt x="0" y="0"/>
                  </a:moveTo>
                  <a:lnTo>
                    <a:pt x="35262" y="0"/>
                  </a:lnTo>
                  <a:lnTo>
                    <a:pt x="35262" y="35262"/>
                  </a:lnTo>
                  <a:lnTo>
                    <a:pt x="0" y="35262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35" name="TextBox 35"/>
            <p:cNvSpPr txBox="1"/>
            <p:nvPr/>
          </p:nvSpPr>
          <p:spPr>
            <a:xfrm>
              <a:off x="0" y="-38100"/>
              <a:ext cx="35262" cy="733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36" name="Group 36"/>
          <p:cNvGrpSpPr/>
          <p:nvPr>
            <p:custDataLst>
              <p:tags r:id="rId19"/>
            </p:custDataLst>
          </p:nvPr>
        </p:nvGrpSpPr>
        <p:grpSpPr>
          <a:xfrm rot="0">
            <a:off x="12669056" y="2801959"/>
            <a:ext cx="199538" cy="199538"/>
            <a:chOff x="0" y="0"/>
            <a:chExt cx="35262" cy="35262"/>
          </a:xfrm>
        </p:grpSpPr>
        <p:sp>
          <p:nvSpPr>
            <p:cNvPr id="37" name="Freeform 37"/>
            <p:cNvSpPr/>
            <p:nvPr>
              <p:custDataLst>
                <p:tags r:id="rId20"/>
              </p:custDataLst>
            </p:nvPr>
          </p:nvSpPr>
          <p:spPr>
            <a:xfrm>
              <a:off x="0" y="0"/>
              <a:ext cx="35262" cy="35262"/>
            </a:xfrm>
            <a:custGeom>
              <a:avLst/>
              <a:gdLst/>
              <a:ahLst/>
              <a:cxnLst/>
              <a:rect l="l" t="t" r="r" b="b"/>
              <a:pathLst>
                <a:path w="35262" h="35262">
                  <a:moveTo>
                    <a:pt x="0" y="0"/>
                  </a:moveTo>
                  <a:lnTo>
                    <a:pt x="35262" y="0"/>
                  </a:lnTo>
                  <a:lnTo>
                    <a:pt x="35262" y="35262"/>
                  </a:lnTo>
                  <a:lnTo>
                    <a:pt x="0" y="35262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38" name="TextBox 38"/>
            <p:cNvSpPr txBox="1"/>
            <p:nvPr/>
          </p:nvSpPr>
          <p:spPr>
            <a:xfrm>
              <a:off x="0" y="-38100"/>
              <a:ext cx="35262" cy="733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39" name="Group 39"/>
          <p:cNvGrpSpPr/>
          <p:nvPr>
            <p:custDataLst>
              <p:tags r:id="rId21"/>
            </p:custDataLst>
          </p:nvPr>
        </p:nvGrpSpPr>
        <p:grpSpPr>
          <a:xfrm rot="0">
            <a:off x="12669056" y="5416254"/>
            <a:ext cx="199538" cy="199538"/>
            <a:chOff x="0" y="0"/>
            <a:chExt cx="35262" cy="35262"/>
          </a:xfrm>
        </p:grpSpPr>
        <p:sp>
          <p:nvSpPr>
            <p:cNvPr id="40" name="Freeform 40"/>
            <p:cNvSpPr/>
            <p:nvPr>
              <p:custDataLst>
                <p:tags r:id="rId22"/>
              </p:custDataLst>
            </p:nvPr>
          </p:nvSpPr>
          <p:spPr>
            <a:xfrm>
              <a:off x="0" y="0"/>
              <a:ext cx="35262" cy="35262"/>
            </a:xfrm>
            <a:custGeom>
              <a:avLst/>
              <a:gdLst/>
              <a:ahLst/>
              <a:cxnLst/>
              <a:rect l="l" t="t" r="r" b="b"/>
              <a:pathLst>
                <a:path w="35262" h="35262">
                  <a:moveTo>
                    <a:pt x="0" y="0"/>
                  </a:moveTo>
                  <a:lnTo>
                    <a:pt x="35262" y="0"/>
                  </a:lnTo>
                  <a:lnTo>
                    <a:pt x="35262" y="35262"/>
                  </a:lnTo>
                  <a:lnTo>
                    <a:pt x="0" y="35262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41" name="TextBox 41"/>
            <p:cNvSpPr txBox="1"/>
            <p:nvPr/>
          </p:nvSpPr>
          <p:spPr>
            <a:xfrm>
              <a:off x="0" y="-38100"/>
              <a:ext cx="35262" cy="733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60" name="Group 60"/>
          <p:cNvGrpSpPr/>
          <p:nvPr>
            <p:custDataLst>
              <p:tags r:id="rId23"/>
            </p:custDataLst>
          </p:nvPr>
        </p:nvGrpSpPr>
        <p:grpSpPr>
          <a:xfrm rot="0">
            <a:off x="5937392" y="6620436"/>
            <a:ext cx="2656608" cy="2662647"/>
            <a:chOff x="0" y="0"/>
            <a:chExt cx="367041" cy="367875"/>
          </a:xfrm>
        </p:grpSpPr>
        <p:sp>
          <p:nvSpPr>
            <p:cNvPr id="61" name="Freeform 61"/>
            <p:cNvSpPr/>
            <p:nvPr>
              <p:custDataLst>
                <p:tags r:id="rId24"/>
              </p:custDataLst>
            </p:nvPr>
          </p:nvSpPr>
          <p:spPr>
            <a:xfrm>
              <a:off x="0" y="0"/>
              <a:ext cx="367041" cy="367875"/>
            </a:xfrm>
            <a:custGeom>
              <a:avLst/>
              <a:gdLst/>
              <a:ahLst/>
              <a:cxnLst/>
              <a:rect l="l" t="t" r="r" b="b"/>
              <a:pathLst>
                <a:path w="367041" h="367875">
                  <a:moveTo>
                    <a:pt x="0" y="0"/>
                  </a:moveTo>
                  <a:lnTo>
                    <a:pt x="367041" y="0"/>
                  </a:lnTo>
                  <a:lnTo>
                    <a:pt x="367041" y="367875"/>
                  </a:lnTo>
                  <a:lnTo>
                    <a:pt x="0" y="367875"/>
                  </a:lnTo>
                  <a:close/>
                </a:path>
              </a:pathLst>
            </a:custGeom>
            <a:solidFill>
              <a:srgbClr val="FDFF42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62" name="TextBox 62"/>
            <p:cNvSpPr txBox="1"/>
            <p:nvPr/>
          </p:nvSpPr>
          <p:spPr>
            <a:xfrm>
              <a:off x="0" y="-28575"/>
              <a:ext cx="367041" cy="396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85"/>
                </a:lnSpc>
              </a:pPr>
            </a:p>
          </p:txBody>
        </p:sp>
      </p:grpSp>
      <p:grpSp>
        <p:nvGrpSpPr>
          <p:cNvPr id="63" name="Group 63"/>
          <p:cNvGrpSpPr/>
          <p:nvPr>
            <p:custDataLst>
              <p:tags r:id="rId25"/>
            </p:custDataLst>
          </p:nvPr>
        </p:nvGrpSpPr>
        <p:grpSpPr>
          <a:xfrm rot="0">
            <a:off x="6114401" y="6811650"/>
            <a:ext cx="2314527" cy="669488"/>
            <a:chOff x="0" y="0"/>
            <a:chExt cx="319778" cy="92497"/>
          </a:xfrm>
        </p:grpSpPr>
        <p:sp>
          <p:nvSpPr>
            <p:cNvPr id="64" name="Freeform 64"/>
            <p:cNvSpPr/>
            <p:nvPr>
              <p:custDataLst>
                <p:tags r:id="rId26"/>
              </p:custDataLst>
            </p:nvPr>
          </p:nvSpPr>
          <p:spPr>
            <a:xfrm>
              <a:off x="0" y="0"/>
              <a:ext cx="319778" cy="92497"/>
            </a:xfrm>
            <a:custGeom>
              <a:avLst/>
              <a:gdLst/>
              <a:ahLst/>
              <a:cxnLst/>
              <a:rect l="l" t="t" r="r" b="b"/>
              <a:pathLst>
                <a:path w="319778" h="92497">
                  <a:moveTo>
                    <a:pt x="0" y="0"/>
                  </a:moveTo>
                  <a:lnTo>
                    <a:pt x="319778" y="0"/>
                  </a:lnTo>
                  <a:lnTo>
                    <a:pt x="319778" y="92497"/>
                  </a:lnTo>
                  <a:lnTo>
                    <a:pt x="0" y="92497"/>
                  </a:ln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65" name="TextBox 65"/>
            <p:cNvSpPr txBox="1"/>
            <p:nvPr/>
          </p:nvSpPr>
          <p:spPr>
            <a:xfrm>
              <a:off x="0" y="-28575"/>
              <a:ext cx="319778" cy="1210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85"/>
                </a:lnSpc>
              </a:pPr>
            </a:p>
          </p:txBody>
        </p:sp>
      </p:grpSp>
      <p:grpSp>
        <p:nvGrpSpPr>
          <p:cNvPr id="66" name="Group 66"/>
          <p:cNvGrpSpPr/>
          <p:nvPr>
            <p:custDataLst>
              <p:tags r:id="rId27"/>
            </p:custDataLst>
          </p:nvPr>
        </p:nvGrpSpPr>
        <p:grpSpPr>
          <a:xfrm rot="0">
            <a:off x="5837623" y="6520667"/>
            <a:ext cx="199538" cy="199538"/>
            <a:chOff x="0" y="0"/>
            <a:chExt cx="35262" cy="35262"/>
          </a:xfrm>
        </p:grpSpPr>
        <p:sp>
          <p:nvSpPr>
            <p:cNvPr id="67" name="Freeform 67"/>
            <p:cNvSpPr/>
            <p:nvPr>
              <p:custDataLst>
                <p:tags r:id="rId28"/>
              </p:custDataLst>
            </p:nvPr>
          </p:nvSpPr>
          <p:spPr>
            <a:xfrm>
              <a:off x="0" y="0"/>
              <a:ext cx="35262" cy="35262"/>
            </a:xfrm>
            <a:custGeom>
              <a:avLst/>
              <a:gdLst/>
              <a:ahLst/>
              <a:cxnLst/>
              <a:rect l="l" t="t" r="r" b="b"/>
              <a:pathLst>
                <a:path w="35262" h="35262">
                  <a:moveTo>
                    <a:pt x="0" y="0"/>
                  </a:moveTo>
                  <a:lnTo>
                    <a:pt x="35262" y="0"/>
                  </a:lnTo>
                  <a:lnTo>
                    <a:pt x="35262" y="35262"/>
                  </a:lnTo>
                  <a:lnTo>
                    <a:pt x="0" y="35262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68" name="TextBox 68"/>
            <p:cNvSpPr txBox="1"/>
            <p:nvPr/>
          </p:nvSpPr>
          <p:spPr>
            <a:xfrm>
              <a:off x="0" y="-38100"/>
              <a:ext cx="35262" cy="733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69" name="Group 69"/>
          <p:cNvGrpSpPr/>
          <p:nvPr>
            <p:custDataLst>
              <p:tags r:id="rId29"/>
            </p:custDataLst>
          </p:nvPr>
        </p:nvGrpSpPr>
        <p:grpSpPr>
          <a:xfrm rot="0">
            <a:off x="5837623" y="9134962"/>
            <a:ext cx="199538" cy="199538"/>
            <a:chOff x="0" y="0"/>
            <a:chExt cx="35262" cy="35262"/>
          </a:xfrm>
        </p:grpSpPr>
        <p:sp>
          <p:nvSpPr>
            <p:cNvPr id="70" name="Freeform 70"/>
            <p:cNvSpPr/>
            <p:nvPr>
              <p:custDataLst>
                <p:tags r:id="rId30"/>
              </p:custDataLst>
            </p:nvPr>
          </p:nvSpPr>
          <p:spPr>
            <a:xfrm>
              <a:off x="0" y="0"/>
              <a:ext cx="35262" cy="35262"/>
            </a:xfrm>
            <a:custGeom>
              <a:avLst/>
              <a:gdLst/>
              <a:ahLst/>
              <a:cxnLst/>
              <a:rect l="l" t="t" r="r" b="b"/>
              <a:pathLst>
                <a:path w="35262" h="35262">
                  <a:moveTo>
                    <a:pt x="0" y="0"/>
                  </a:moveTo>
                  <a:lnTo>
                    <a:pt x="35262" y="0"/>
                  </a:lnTo>
                  <a:lnTo>
                    <a:pt x="35262" y="35262"/>
                  </a:lnTo>
                  <a:lnTo>
                    <a:pt x="0" y="35262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71" name="TextBox 71"/>
            <p:cNvSpPr txBox="1"/>
            <p:nvPr/>
          </p:nvSpPr>
          <p:spPr>
            <a:xfrm>
              <a:off x="0" y="-38100"/>
              <a:ext cx="35262" cy="733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72" name="Group 72"/>
          <p:cNvGrpSpPr/>
          <p:nvPr>
            <p:custDataLst>
              <p:tags r:id="rId31"/>
            </p:custDataLst>
          </p:nvPr>
        </p:nvGrpSpPr>
        <p:grpSpPr>
          <a:xfrm rot="0">
            <a:off x="8494231" y="6520667"/>
            <a:ext cx="199538" cy="199538"/>
            <a:chOff x="0" y="0"/>
            <a:chExt cx="35262" cy="35262"/>
          </a:xfrm>
        </p:grpSpPr>
        <p:sp>
          <p:nvSpPr>
            <p:cNvPr id="73" name="Freeform 73"/>
            <p:cNvSpPr/>
            <p:nvPr>
              <p:custDataLst>
                <p:tags r:id="rId32"/>
              </p:custDataLst>
            </p:nvPr>
          </p:nvSpPr>
          <p:spPr>
            <a:xfrm>
              <a:off x="0" y="0"/>
              <a:ext cx="35262" cy="35262"/>
            </a:xfrm>
            <a:custGeom>
              <a:avLst/>
              <a:gdLst/>
              <a:ahLst/>
              <a:cxnLst/>
              <a:rect l="l" t="t" r="r" b="b"/>
              <a:pathLst>
                <a:path w="35262" h="35262">
                  <a:moveTo>
                    <a:pt x="0" y="0"/>
                  </a:moveTo>
                  <a:lnTo>
                    <a:pt x="35262" y="0"/>
                  </a:lnTo>
                  <a:lnTo>
                    <a:pt x="35262" y="35262"/>
                  </a:lnTo>
                  <a:lnTo>
                    <a:pt x="0" y="35262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74" name="TextBox 74"/>
            <p:cNvSpPr txBox="1"/>
            <p:nvPr/>
          </p:nvSpPr>
          <p:spPr>
            <a:xfrm>
              <a:off x="0" y="-38100"/>
              <a:ext cx="35262" cy="733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75" name="Group 75"/>
          <p:cNvGrpSpPr/>
          <p:nvPr>
            <p:custDataLst>
              <p:tags r:id="rId33"/>
            </p:custDataLst>
          </p:nvPr>
        </p:nvGrpSpPr>
        <p:grpSpPr>
          <a:xfrm rot="0">
            <a:off x="8494231" y="9134962"/>
            <a:ext cx="199538" cy="199538"/>
            <a:chOff x="0" y="0"/>
            <a:chExt cx="35262" cy="35262"/>
          </a:xfrm>
        </p:grpSpPr>
        <p:sp>
          <p:nvSpPr>
            <p:cNvPr id="76" name="Freeform 76"/>
            <p:cNvSpPr/>
            <p:nvPr>
              <p:custDataLst>
                <p:tags r:id="rId34"/>
              </p:custDataLst>
            </p:nvPr>
          </p:nvSpPr>
          <p:spPr>
            <a:xfrm>
              <a:off x="0" y="0"/>
              <a:ext cx="35262" cy="35262"/>
            </a:xfrm>
            <a:custGeom>
              <a:avLst/>
              <a:gdLst/>
              <a:ahLst/>
              <a:cxnLst/>
              <a:rect l="l" t="t" r="r" b="b"/>
              <a:pathLst>
                <a:path w="35262" h="35262">
                  <a:moveTo>
                    <a:pt x="0" y="0"/>
                  </a:moveTo>
                  <a:lnTo>
                    <a:pt x="35262" y="0"/>
                  </a:lnTo>
                  <a:lnTo>
                    <a:pt x="35262" y="35262"/>
                  </a:lnTo>
                  <a:lnTo>
                    <a:pt x="0" y="35262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77" name="TextBox 77"/>
            <p:cNvSpPr txBox="1"/>
            <p:nvPr/>
          </p:nvSpPr>
          <p:spPr>
            <a:xfrm>
              <a:off x="0" y="-38100"/>
              <a:ext cx="35262" cy="733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78" name="Group 78"/>
          <p:cNvGrpSpPr/>
          <p:nvPr>
            <p:custDataLst>
              <p:tags r:id="rId35"/>
            </p:custDataLst>
          </p:nvPr>
        </p:nvGrpSpPr>
        <p:grpSpPr>
          <a:xfrm rot="0">
            <a:off x="14515641" y="6620436"/>
            <a:ext cx="2656608" cy="2662647"/>
            <a:chOff x="0" y="0"/>
            <a:chExt cx="367041" cy="367875"/>
          </a:xfrm>
        </p:grpSpPr>
        <p:sp>
          <p:nvSpPr>
            <p:cNvPr id="79" name="Freeform 79"/>
            <p:cNvSpPr/>
            <p:nvPr>
              <p:custDataLst>
                <p:tags r:id="rId36"/>
              </p:custDataLst>
            </p:nvPr>
          </p:nvSpPr>
          <p:spPr>
            <a:xfrm>
              <a:off x="0" y="0"/>
              <a:ext cx="367041" cy="367875"/>
            </a:xfrm>
            <a:custGeom>
              <a:avLst/>
              <a:gdLst/>
              <a:ahLst/>
              <a:cxnLst/>
              <a:rect l="l" t="t" r="r" b="b"/>
              <a:pathLst>
                <a:path w="367041" h="367875">
                  <a:moveTo>
                    <a:pt x="0" y="0"/>
                  </a:moveTo>
                  <a:lnTo>
                    <a:pt x="367041" y="0"/>
                  </a:lnTo>
                  <a:lnTo>
                    <a:pt x="367041" y="367875"/>
                  </a:lnTo>
                  <a:lnTo>
                    <a:pt x="0" y="367875"/>
                  </a:ln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80" name="TextBox 80"/>
            <p:cNvSpPr txBox="1"/>
            <p:nvPr/>
          </p:nvSpPr>
          <p:spPr>
            <a:xfrm>
              <a:off x="0" y="-28575"/>
              <a:ext cx="367041" cy="396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85"/>
                </a:lnSpc>
              </a:pPr>
            </a:p>
          </p:txBody>
        </p:sp>
      </p:grpSp>
      <p:grpSp>
        <p:nvGrpSpPr>
          <p:cNvPr id="81" name="Group 81"/>
          <p:cNvGrpSpPr/>
          <p:nvPr>
            <p:custDataLst>
              <p:tags r:id="rId37"/>
            </p:custDataLst>
          </p:nvPr>
        </p:nvGrpSpPr>
        <p:grpSpPr>
          <a:xfrm rot="0">
            <a:off x="14692651" y="6811650"/>
            <a:ext cx="2314527" cy="669488"/>
            <a:chOff x="0" y="0"/>
            <a:chExt cx="319778" cy="92497"/>
          </a:xfrm>
        </p:grpSpPr>
        <p:sp>
          <p:nvSpPr>
            <p:cNvPr id="82" name="Freeform 82"/>
            <p:cNvSpPr/>
            <p:nvPr>
              <p:custDataLst>
                <p:tags r:id="rId38"/>
              </p:custDataLst>
            </p:nvPr>
          </p:nvSpPr>
          <p:spPr>
            <a:xfrm>
              <a:off x="0" y="0"/>
              <a:ext cx="319778" cy="92497"/>
            </a:xfrm>
            <a:custGeom>
              <a:avLst/>
              <a:gdLst/>
              <a:ahLst/>
              <a:cxnLst/>
              <a:rect l="l" t="t" r="r" b="b"/>
              <a:pathLst>
                <a:path w="319778" h="92497">
                  <a:moveTo>
                    <a:pt x="0" y="0"/>
                  </a:moveTo>
                  <a:lnTo>
                    <a:pt x="319778" y="0"/>
                  </a:lnTo>
                  <a:lnTo>
                    <a:pt x="319778" y="92497"/>
                  </a:lnTo>
                  <a:lnTo>
                    <a:pt x="0" y="92497"/>
                  </a:lnTo>
                  <a:close/>
                </a:path>
              </a:pathLst>
            </a:custGeom>
            <a:solidFill>
              <a:srgbClr val="5DFB3C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83" name="TextBox 83"/>
            <p:cNvSpPr txBox="1"/>
            <p:nvPr/>
          </p:nvSpPr>
          <p:spPr>
            <a:xfrm>
              <a:off x="0" y="-28575"/>
              <a:ext cx="319778" cy="1210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85"/>
                </a:lnSpc>
              </a:pPr>
            </a:p>
          </p:txBody>
        </p:sp>
      </p:grpSp>
      <p:grpSp>
        <p:nvGrpSpPr>
          <p:cNvPr id="84" name="Group 84"/>
          <p:cNvGrpSpPr/>
          <p:nvPr>
            <p:custDataLst>
              <p:tags r:id="rId39"/>
            </p:custDataLst>
          </p:nvPr>
        </p:nvGrpSpPr>
        <p:grpSpPr>
          <a:xfrm rot="0">
            <a:off x="14415872" y="6520667"/>
            <a:ext cx="199538" cy="199538"/>
            <a:chOff x="0" y="0"/>
            <a:chExt cx="35262" cy="35262"/>
          </a:xfrm>
        </p:grpSpPr>
        <p:sp>
          <p:nvSpPr>
            <p:cNvPr id="85" name="Freeform 85"/>
            <p:cNvSpPr/>
            <p:nvPr>
              <p:custDataLst>
                <p:tags r:id="rId40"/>
              </p:custDataLst>
            </p:nvPr>
          </p:nvSpPr>
          <p:spPr>
            <a:xfrm>
              <a:off x="0" y="0"/>
              <a:ext cx="35262" cy="35262"/>
            </a:xfrm>
            <a:custGeom>
              <a:avLst/>
              <a:gdLst/>
              <a:ahLst/>
              <a:cxnLst/>
              <a:rect l="l" t="t" r="r" b="b"/>
              <a:pathLst>
                <a:path w="35262" h="35262">
                  <a:moveTo>
                    <a:pt x="0" y="0"/>
                  </a:moveTo>
                  <a:lnTo>
                    <a:pt x="35262" y="0"/>
                  </a:lnTo>
                  <a:lnTo>
                    <a:pt x="35262" y="35262"/>
                  </a:lnTo>
                  <a:lnTo>
                    <a:pt x="0" y="35262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86" name="TextBox 86"/>
            <p:cNvSpPr txBox="1"/>
            <p:nvPr/>
          </p:nvSpPr>
          <p:spPr>
            <a:xfrm>
              <a:off x="0" y="-38100"/>
              <a:ext cx="35262" cy="733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87" name="Group 87"/>
          <p:cNvGrpSpPr/>
          <p:nvPr>
            <p:custDataLst>
              <p:tags r:id="rId41"/>
            </p:custDataLst>
          </p:nvPr>
        </p:nvGrpSpPr>
        <p:grpSpPr>
          <a:xfrm rot="0">
            <a:off x="14415872" y="9134962"/>
            <a:ext cx="199538" cy="199538"/>
            <a:chOff x="0" y="0"/>
            <a:chExt cx="35262" cy="35262"/>
          </a:xfrm>
        </p:grpSpPr>
        <p:sp>
          <p:nvSpPr>
            <p:cNvPr id="88" name="Freeform 88"/>
            <p:cNvSpPr/>
            <p:nvPr>
              <p:custDataLst>
                <p:tags r:id="rId42"/>
              </p:custDataLst>
            </p:nvPr>
          </p:nvSpPr>
          <p:spPr>
            <a:xfrm>
              <a:off x="0" y="0"/>
              <a:ext cx="35262" cy="35262"/>
            </a:xfrm>
            <a:custGeom>
              <a:avLst/>
              <a:gdLst/>
              <a:ahLst/>
              <a:cxnLst/>
              <a:rect l="l" t="t" r="r" b="b"/>
              <a:pathLst>
                <a:path w="35262" h="35262">
                  <a:moveTo>
                    <a:pt x="0" y="0"/>
                  </a:moveTo>
                  <a:lnTo>
                    <a:pt x="35262" y="0"/>
                  </a:lnTo>
                  <a:lnTo>
                    <a:pt x="35262" y="35262"/>
                  </a:lnTo>
                  <a:lnTo>
                    <a:pt x="0" y="35262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89" name="TextBox 89"/>
            <p:cNvSpPr txBox="1"/>
            <p:nvPr/>
          </p:nvSpPr>
          <p:spPr>
            <a:xfrm>
              <a:off x="0" y="-38100"/>
              <a:ext cx="35262" cy="733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90" name="Group 90"/>
          <p:cNvGrpSpPr/>
          <p:nvPr>
            <p:custDataLst>
              <p:tags r:id="rId43"/>
            </p:custDataLst>
          </p:nvPr>
        </p:nvGrpSpPr>
        <p:grpSpPr>
          <a:xfrm rot="0">
            <a:off x="17072480" y="6520667"/>
            <a:ext cx="199538" cy="199538"/>
            <a:chOff x="0" y="0"/>
            <a:chExt cx="35262" cy="35262"/>
          </a:xfrm>
        </p:grpSpPr>
        <p:sp>
          <p:nvSpPr>
            <p:cNvPr id="91" name="Freeform 91"/>
            <p:cNvSpPr/>
            <p:nvPr>
              <p:custDataLst>
                <p:tags r:id="rId44"/>
              </p:custDataLst>
            </p:nvPr>
          </p:nvSpPr>
          <p:spPr>
            <a:xfrm>
              <a:off x="0" y="0"/>
              <a:ext cx="35262" cy="35262"/>
            </a:xfrm>
            <a:custGeom>
              <a:avLst/>
              <a:gdLst/>
              <a:ahLst/>
              <a:cxnLst/>
              <a:rect l="l" t="t" r="r" b="b"/>
              <a:pathLst>
                <a:path w="35262" h="35262">
                  <a:moveTo>
                    <a:pt x="0" y="0"/>
                  </a:moveTo>
                  <a:lnTo>
                    <a:pt x="35262" y="0"/>
                  </a:lnTo>
                  <a:lnTo>
                    <a:pt x="35262" y="35262"/>
                  </a:lnTo>
                  <a:lnTo>
                    <a:pt x="0" y="35262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92" name="TextBox 92"/>
            <p:cNvSpPr txBox="1"/>
            <p:nvPr/>
          </p:nvSpPr>
          <p:spPr>
            <a:xfrm>
              <a:off x="0" y="-38100"/>
              <a:ext cx="35262" cy="733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93" name="Group 93"/>
          <p:cNvGrpSpPr/>
          <p:nvPr>
            <p:custDataLst>
              <p:tags r:id="rId45"/>
            </p:custDataLst>
          </p:nvPr>
        </p:nvGrpSpPr>
        <p:grpSpPr>
          <a:xfrm rot="0">
            <a:off x="17072480" y="9134962"/>
            <a:ext cx="199538" cy="199538"/>
            <a:chOff x="0" y="0"/>
            <a:chExt cx="35262" cy="35262"/>
          </a:xfrm>
        </p:grpSpPr>
        <p:sp>
          <p:nvSpPr>
            <p:cNvPr id="94" name="Freeform 94"/>
            <p:cNvSpPr/>
            <p:nvPr>
              <p:custDataLst>
                <p:tags r:id="rId46"/>
              </p:custDataLst>
            </p:nvPr>
          </p:nvSpPr>
          <p:spPr>
            <a:xfrm>
              <a:off x="0" y="0"/>
              <a:ext cx="35262" cy="35262"/>
            </a:xfrm>
            <a:custGeom>
              <a:avLst/>
              <a:gdLst/>
              <a:ahLst/>
              <a:cxnLst/>
              <a:rect l="l" t="t" r="r" b="b"/>
              <a:pathLst>
                <a:path w="35262" h="35262">
                  <a:moveTo>
                    <a:pt x="0" y="0"/>
                  </a:moveTo>
                  <a:lnTo>
                    <a:pt x="35262" y="0"/>
                  </a:lnTo>
                  <a:lnTo>
                    <a:pt x="35262" y="35262"/>
                  </a:lnTo>
                  <a:lnTo>
                    <a:pt x="0" y="35262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95" name="TextBox 95"/>
            <p:cNvSpPr txBox="1"/>
            <p:nvPr/>
          </p:nvSpPr>
          <p:spPr>
            <a:xfrm>
              <a:off x="0" y="-38100"/>
              <a:ext cx="35262" cy="733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96" name="AutoShape 96"/>
          <p:cNvSpPr/>
          <p:nvPr>
            <p:custDataLst>
              <p:tags r:id="rId47"/>
            </p:custDataLst>
          </p:nvPr>
        </p:nvSpPr>
        <p:spPr>
          <a:xfrm>
            <a:off x="1205599" y="6068230"/>
            <a:ext cx="16053701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97" name="Group 97"/>
          <p:cNvGrpSpPr/>
          <p:nvPr>
            <p:custDataLst>
              <p:tags r:id="rId48"/>
            </p:custDataLst>
          </p:nvPr>
        </p:nvGrpSpPr>
        <p:grpSpPr>
          <a:xfrm rot="0">
            <a:off x="2636143" y="5918301"/>
            <a:ext cx="299857" cy="299857"/>
            <a:chOff x="0" y="0"/>
            <a:chExt cx="812800" cy="812800"/>
          </a:xfrm>
        </p:grpSpPr>
        <p:sp>
          <p:nvSpPr>
            <p:cNvPr id="98" name="Freeform 98"/>
            <p:cNvSpPr/>
            <p:nvPr>
              <p:custDataLst>
                <p:tags r:id="rId49"/>
              </p:custDataLst>
            </p:nvPr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99" name="TextBox 99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85"/>
                </a:lnSpc>
              </a:pPr>
            </a:p>
          </p:txBody>
        </p:sp>
      </p:grpSp>
      <p:grpSp>
        <p:nvGrpSpPr>
          <p:cNvPr id="100" name="Group 100"/>
          <p:cNvGrpSpPr/>
          <p:nvPr>
            <p:custDataLst>
              <p:tags r:id="rId50"/>
            </p:custDataLst>
          </p:nvPr>
        </p:nvGrpSpPr>
        <p:grpSpPr>
          <a:xfrm rot="0">
            <a:off x="7115768" y="5918301"/>
            <a:ext cx="299857" cy="299857"/>
            <a:chOff x="0" y="0"/>
            <a:chExt cx="812800" cy="812800"/>
          </a:xfrm>
        </p:grpSpPr>
        <p:sp>
          <p:nvSpPr>
            <p:cNvPr id="101" name="Freeform 101"/>
            <p:cNvSpPr/>
            <p:nvPr>
              <p:custDataLst>
                <p:tags r:id="rId51"/>
              </p:custDataLst>
            </p:nvPr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02" name="TextBox 102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85"/>
                </a:lnSpc>
              </a:pPr>
            </a:p>
          </p:txBody>
        </p:sp>
      </p:grpSp>
      <p:grpSp>
        <p:nvGrpSpPr>
          <p:cNvPr id="103" name="Group 103"/>
          <p:cNvGrpSpPr/>
          <p:nvPr>
            <p:custDataLst>
              <p:tags r:id="rId52"/>
            </p:custDataLst>
          </p:nvPr>
        </p:nvGrpSpPr>
        <p:grpSpPr>
          <a:xfrm rot="0">
            <a:off x="11280072" y="5918301"/>
            <a:ext cx="299857" cy="299857"/>
            <a:chOff x="0" y="0"/>
            <a:chExt cx="812800" cy="812800"/>
          </a:xfrm>
        </p:grpSpPr>
        <p:sp>
          <p:nvSpPr>
            <p:cNvPr id="104" name="Freeform 104"/>
            <p:cNvSpPr/>
            <p:nvPr>
              <p:custDataLst>
                <p:tags r:id="rId53"/>
              </p:custDataLst>
            </p:nvPr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05" name="TextBox 105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85"/>
                </a:lnSpc>
              </a:pPr>
            </a:p>
          </p:txBody>
        </p:sp>
      </p:grpSp>
      <p:grpSp>
        <p:nvGrpSpPr>
          <p:cNvPr id="106" name="Group 106"/>
          <p:cNvGrpSpPr/>
          <p:nvPr>
            <p:custDataLst>
              <p:tags r:id="rId54"/>
            </p:custDataLst>
          </p:nvPr>
        </p:nvGrpSpPr>
        <p:grpSpPr>
          <a:xfrm rot="0">
            <a:off x="15544089" y="5918301"/>
            <a:ext cx="299857" cy="299857"/>
            <a:chOff x="0" y="0"/>
            <a:chExt cx="812800" cy="812800"/>
          </a:xfrm>
        </p:grpSpPr>
        <p:sp>
          <p:nvSpPr>
            <p:cNvPr id="107" name="Freeform 107"/>
            <p:cNvSpPr/>
            <p:nvPr>
              <p:custDataLst>
                <p:tags r:id="rId55"/>
              </p:custDataLst>
            </p:nvPr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08" name="TextBox 108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85"/>
                </a:lnSpc>
              </a:pPr>
            </a:p>
          </p:txBody>
        </p:sp>
      </p:grpSp>
      <p:sp>
        <p:nvSpPr>
          <p:cNvPr id="113" name="Freeform 113"/>
          <p:cNvSpPr/>
          <p:nvPr>
            <p:custDataLst>
              <p:tags r:id="rId56"/>
            </p:custDataLst>
          </p:nvPr>
        </p:nvSpPr>
        <p:spPr>
          <a:xfrm>
            <a:off x="5937392" y="2493627"/>
            <a:ext cx="2778316" cy="3223785"/>
          </a:xfrm>
          <a:custGeom>
            <a:avLst/>
            <a:gdLst/>
            <a:ahLst/>
            <a:cxnLst/>
            <a:rect l="l" t="t" r="r" b="b"/>
            <a:pathLst>
              <a:path w="2778316" h="3223785">
                <a:moveTo>
                  <a:pt x="0" y="0"/>
                </a:moveTo>
                <a:lnTo>
                  <a:pt x="2778316" y="0"/>
                </a:lnTo>
                <a:lnTo>
                  <a:pt x="2778316" y="3223785"/>
                </a:lnTo>
                <a:lnTo>
                  <a:pt x="0" y="3223785"/>
                </a:lnTo>
                <a:lnTo>
                  <a:pt x="0" y="0"/>
                </a:lnTo>
                <a:close/>
              </a:path>
            </a:pathLst>
          </a:custGeom>
          <a:blipFill>
            <a:blip r:embed="rId57"/>
            <a:stretch>
              <a:fillRect/>
            </a:stretch>
          </a:blipFill>
        </p:spPr>
      </p:sp>
      <p:sp>
        <p:nvSpPr>
          <p:cNvPr id="114" name="Freeform 114"/>
          <p:cNvSpPr/>
          <p:nvPr>
            <p:custDataLst>
              <p:tags r:id="rId58"/>
            </p:custDataLst>
          </p:nvPr>
        </p:nvSpPr>
        <p:spPr>
          <a:xfrm>
            <a:off x="1522749" y="6720205"/>
            <a:ext cx="2311250" cy="2562878"/>
          </a:xfrm>
          <a:custGeom>
            <a:avLst/>
            <a:gdLst/>
            <a:ahLst/>
            <a:cxnLst/>
            <a:rect l="l" t="t" r="r" b="b"/>
            <a:pathLst>
              <a:path w="2311250" h="2562878">
                <a:moveTo>
                  <a:pt x="0" y="0"/>
                </a:moveTo>
                <a:lnTo>
                  <a:pt x="2311251" y="0"/>
                </a:lnTo>
                <a:lnTo>
                  <a:pt x="2311251" y="2562878"/>
                </a:lnTo>
                <a:lnTo>
                  <a:pt x="0" y="2562878"/>
                </a:lnTo>
                <a:lnTo>
                  <a:pt x="0" y="0"/>
                </a:lnTo>
                <a:close/>
              </a:path>
            </a:pathLst>
          </a:custGeom>
          <a:blipFill>
            <a:blip r:embed="rId59">
              <a:extLst>
                <a:ext uri="{96DAC541-7B7A-43D3-8B79-37D633B846F1}">
                  <asvg:svgBlip xmlns:asvg="http://schemas.microsoft.com/office/drawing/2016/SVG/main" r:embed="rId60"/>
                </a:ext>
              </a:extLst>
            </a:blip>
            <a:stretch>
              <a:fillRect/>
            </a:stretch>
          </a:blipFill>
        </p:spPr>
      </p:sp>
      <p:sp>
        <p:nvSpPr>
          <p:cNvPr id="115" name="Freeform 115"/>
          <p:cNvSpPr/>
          <p:nvPr>
            <p:custDataLst>
              <p:tags r:id="rId61"/>
            </p:custDataLst>
          </p:nvPr>
        </p:nvSpPr>
        <p:spPr>
          <a:xfrm>
            <a:off x="14378815" y="2801959"/>
            <a:ext cx="2330548" cy="2759398"/>
          </a:xfrm>
          <a:custGeom>
            <a:avLst/>
            <a:gdLst/>
            <a:ahLst/>
            <a:cxnLst/>
            <a:rect l="l" t="t" r="r" b="b"/>
            <a:pathLst>
              <a:path w="2330548" h="2759398">
                <a:moveTo>
                  <a:pt x="0" y="0"/>
                </a:moveTo>
                <a:lnTo>
                  <a:pt x="2330547" y="0"/>
                </a:lnTo>
                <a:lnTo>
                  <a:pt x="2330547" y="2759398"/>
                </a:lnTo>
                <a:lnTo>
                  <a:pt x="0" y="2759398"/>
                </a:lnTo>
                <a:lnTo>
                  <a:pt x="0" y="0"/>
                </a:lnTo>
                <a:close/>
              </a:path>
            </a:pathLst>
          </a:custGeom>
          <a:blipFill>
            <a:blip r:embed="rId62"/>
            <a:stretch>
              <a:fillRect l="-292299" t="-291895"/>
            </a:stretch>
          </a:blipFill>
        </p:spPr>
      </p:sp>
      <p:sp>
        <p:nvSpPr>
          <p:cNvPr id="116" name="Freeform 116"/>
          <p:cNvSpPr/>
          <p:nvPr>
            <p:custDataLst>
              <p:tags r:id="rId63"/>
            </p:custDataLst>
          </p:nvPr>
        </p:nvSpPr>
        <p:spPr>
          <a:xfrm>
            <a:off x="10853560" y="6811650"/>
            <a:ext cx="1409262" cy="2273003"/>
          </a:xfrm>
          <a:custGeom>
            <a:avLst/>
            <a:gdLst/>
            <a:ahLst/>
            <a:cxnLst/>
            <a:rect l="l" t="t" r="r" b="b"/>
            <a:pathLst>
              <a:path w="1409262" h="2273003">
                <a:moveTo>
                  <a:pt x="0" y="0"/>
                </a:moveTo>
                <a:lnTo>
                  <a:pt x="1409262" y="0"/>
                </a:lnTo>
                <a:lnTo>
                  <a:pt x="1409262" y="2273004"/>
                </a:lnTo>
                <a:lnTo>
                  <a:pt x="0" y="2273004"/>
                </a:lnTo>
                <a:lnTo>
                  <a:pt x="0" y="0"/>
                </a:lnTo>
                <a:close/>
              </a:path>
            </a:pathLst>
          </a:custGeom>
          <a:blipFill>
            <a:blip r:embed="rId64">
              <a:extLst>
                <a:ext uri="{96DAC541-7B7A-43D3-8B79-37D633B846F1}">
                  <asvg:svgBlip xmlns:asvg="http://schemas.microsoft.com/office/drawing/2016/SVG/main" r:embed="rId65"/>
                </a:ext>
              </a:extLst>
            </a:blip>
            <a:stretch>
              <a:fillRect/>
            </a:stretch>
          </a:blipFill>
        </p:spPr>
      </p:sp>
      <p:sp>
        <p:nvSpPr>
          <p:cNvPr id="117" name="TextBox 117"/>
          <p:cNvSpPr txBox="1"/>
          <p:nvPr/>
        </p:nvSpPr>
        <p:spPr>
          <a:xfrm>
            <a:off x="1028700" y="418465"/>
            <a:ext cx="5384165" cy="17773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13860"/>
              </a:lnSpc>
              <a:spcBef>
                <a:spcPct val="0"/>
              </a:spcBef>
            </a:pPr>
            <a:r>
              <a:rPr lang="zh-CN" altLang="en-US" sz="9900" b="1" u="none" strike="noStrike" spc="-217">
                <a:ln>
                  <a:solidFill>
                    <a:sysClr val="windowText" lastClr="000000"/>
                  </a:solidFill>
                </a:ln>
                <a:solidFill>
                  <a:srgbClr val="FDFF42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已完成</a:t>
            </a:r>
            <a:endParaRPr lang="zh-CN" altLang="en-US" sz="9900" b="1" u="none" strike="noStrike" spc="-217">
              <a:ln>
                <a:solidFill>
                  <a:sysClr val="windowText" lastClr="000000"/>
                </a:solidFill>
              </a:ln>
              <a:solidFill>
                <a:srgbClr val="FDFF42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思源黑体 Bold" panose="020B0800000000000000" charset="-122"/>
            </a:endParaRPr>
          </a:p>
        </p:txBody>
      </p:sp>
      <p:sp>
        <p:nvSpPr>
          <p:cNvPr id="119" name="TextBox 119"/>
          <p:cNvSpPr txBox="1"/>
          <p:nvPr>
            <p:custDataLst>
              <p:tags r:id="rId66"/>
            </p:custDataLst>
          </p:nvPr>
        </p:nvSpPr>
        <p:spPr>
          <a:xfrm>
            <a:off x="10418288" y="4176160"/>
            <a:ext cx="2072265" cy="576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85750" indent="-285750" algn="l">
              <a:lnSpc>
                <a:spcPts val="2250"/>
              </a:lnSpc>
              <a:buFont typeface="Arial" panose="020B0604020202020204" pitchFamily="34" charset="0"/>
              <a:buChar char="•"/>
            </a:pPr>
            <a:r>
              <a:rPr lang="zh-CN" altLang="en-US" sz="1610">
                <a:solidFill>
                  <a:srgbClr val="000000"/>
                </a:solidFill>
                <a:latin typeface="思源黑体" panose="020B0800000000000000" charset="-122"/>
                <a:ea typeface="思源黑体" panose="020B0800000000000000" charset="-122"/>
                <a:cs typeface="思源黑体" panose="020B0800000000000000" charset="-122"/>
                <a:sym typeface="思源黑体" panose="020B0800000000000000" charset="-122"/>
              </a:rPr>
              <a:t>旅游群</a:t>
            </a:r>
            <a:r>
              <a:rPr lang="zh-CN" altLang="en-US" sz="1610">
                <a:solidFill>
                  <a:srgbClr val="000000"/>
                </a:solidFill>
                <a:latin typeface="思源黑体" panose="020B0800000000000000" charset="-122"/>
                <a:ea typeface="思源黑体" panose="020B0800000000000000" charset="-122"/>
                <a:cs typeface="思源黑体" panose="020B0800000000000000" charset="-122"/>
                <a:sym typeface="思源黑体" panose="020B0800000000000000" charset="-122"/>
              </a:rPr>
              <a:t>首页界面</a:t>
            </a:r>
            <a:endParaRPr lang="zh-CN" altLang="en-US" sz="1610">
              <a:solidFill>
                <a:srgbClr val="000000"/>
              </a:solidFill>
              <a:latin typeface="思源黑体" panose="020B0800000000000000" charset="-122"/>
              <a:ea typeface="思源黑体" panose="020B0800000000000000" charset="-122"/>
              <a:cs typeface="思源黑体" panose="020B0800000000000000" charset="-122"/>
              <a:sym typeface="思源黑体" panose="020B0800000000000000" charset="-122"/>
            </a:endParaRPr>
          </a:p>
          <a:p>
            <a:pPr marL="285750" indent="-285750" algn="l">
              <a:lnSpc>
                <a:spcPts val="2250"/>
              </a:lnSpc>
              <a:buFont typeface="Arial" panose="020B0604020202020204" pitchFamily="34" charset="0"/>
              <a:buChar char="•"/>
            </a:pPr>
            <a:r>
              <a:rPr lang="zh-CN" altLang="en-US" sz="1610">
                <a:solidFill>
                  <a:srgbClr val="000000"/>
                </a:solidFill>
                <a:latin typeface="思源黑体" panose="020B0800000000000000" charset="-122"/>
                <a:ea typeface="思源黑体" panose="020B0800000000000000" charset="-122"/>
                <a:cs typeface="思源黑体" panose="020B0800000000000000" charset="-122"/>
                <a:sym typeface="思源黑体" panose="020B0800000000000000" charset="-122"/>
              </a:rPr>
              <a:t>创建群组</a:t>
            </a:r>
            <a:r>
              <a:rPr lang="zh-CN" altLang="en-US" sz="1610">
                <a:solidFill>
                  <a:srgbClr val="000000"/>
                </a:solidFill>
                <a:latin typeface="思源黑体" panose="020B0800000000000000" charset="-122"/>
                <a:ea typeface="思源黑体" panose="020B0800000000000000" charset="-122"/>
                <a:cs typeface="思源黑体" panose="020B0800000000000000" charset="-122"/>
                <a:sym typeface="思源黑体" panose="020B0800000000000000" charset="-122"/>
              </a:rPr>
              <a:t>页面</a:t>
            </a:r>
            <a:endParaRPr lang="zh-CN" altLang="en-US" sz="1610">
              <a:solidFill>
                <a:srgbClr val="000000"/>
              </a:solidFill>
              <a:latin typeface="思源黑体" panose="020B0800000000000000" charset="-122"/>
              <a:ea typeface="思源黑体" panose="020B0800000000000000" charset="-122"/>
              <a:cs typeface="思源黑体" panose="020B0800000000000000" charset="-122"/>
              <a:sym typeface="思源黑体" panose="020B0800000000000000" charset="-122"/>
            </a:endParaRPr>
          </a:p>
        </p:txBody>
      </p:sp>
      <p:sp>
        <p:nvSpPr>
          <p:cNvPr id="120" name="TextBox 120"/>
          <p:cNvSpPr txBox="1"/>
          <p:nvPr>
            <p:custDataLst>
              <p:tags r:id="rId67"/>
            </p:custDataLst>
          </p:nvPr>
        </p:nvSpPr>
        <p:spPr>
          <a:xfrm>
            <a:off x="10289226" y="3142534"/>
            <a:ext cx="2314527" cy="546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65"/>
              </a:lnSpc>
            </a:pPr>
            <a:r>
              <a:rPr lang="zh-CN" altLang="en-US" sz="3045" b="1">
                <a:solidFill>
                  <a:srgbClr val="000000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旅游群</a:t>
            </a:r>
            <a:endParaRPr lang="zh-CN" altLang="en-US" sz="3045" b="1">
              <a:solidFill>
                <a:srgbClr val="000000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思源黑体 Bold" panose="020B0800000000000000" charset="-122"/>
            </a:endParaRPr>
          </a:p>
        </p:txBody>
      </p:sp>
      <p:sp>
        <p:nvSpPr>
          <p:cNvPr id="124" name="TextBox 124"/>
          <p:cNvSpPr txBox="1"/>
          <p:nvPr>
            <p:custDataLst>
              <p:tags r:id="rId68"/>
            </p:custDataLst>
          </p:nvPr>
        </p:nvSpPr>
        <p:spPr>
          <a:xfrm>
            <a:off x="6114401" y="6861242"/>
            <a:ext cx="2314527" cy="546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65"/>
              </a:lnSpc>
            </a:pPr>
            <a:r>
              <a:rPr lang="zh-CN" altLang="en-US" sz="3045" b="1">
                <a:solidFill>
                  <a:srgbClr val="000000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地图</a:t>
            </a:r>
            <a:endParaRPr lang="zh-CN" altLang="en-US" sz="3045" b="1">
              <a:solidFill>
                <a:srgbClr val="000000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思源黑体 Bold" panose="020B0800000000000000" charset="-122"/>
            </a:endParaRPr>
          </a:p>
        </p:txBody>
      </p:sp>
      <p:sp>
        <p:nvSpPr>
          <p:cNvPr id="125" name="TextBox 125"/>
          <p:cNvSpPr txBox="1"/>
          <p:nvPr>
            <p:custDataLst>
              <p:tags r:id="rId69"/>
            </p:custDataLst>
          </p:nvPr>
        </p:nvSpPr>
        <p:spPr>
          <a:xfrm>
            <a:off x="14821713" y="8047268"/>
            <a:ext cx="2072265" cy="288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50"/>
              </a:lnSpc>
            </a:pPr>
            <a:r>
              <a:rPr lang="zh-CN" altLang="en-US" sz="1610">
                <a:solidFill>
                  <a:srgbClr val="000000"/>
                </a:solidFill>
                <a:latin typeface="思源黑体" panose="020B0800000000000000" charset="-122"/>
                <a:ea typeface="思源黑体" panose="020B0800000000000000" charset="-122"/>
                <a:cs typeface="思源黑体" panose="020B0800000000000000" charset="-122"/>
                <a:sym typeface="思源黑体" panose="020B0800000000000000" charset="-122"/>
              </a:rPr>
              <a:t>预留小工具</a:t>
            </a:r>
            <a:r>
              <a:rPr lang="zh-CN" altLang="en-US" sz="1610">
                <a:solidFill>
                  <a:srgbClr val="000000"/>
                </a:solidFill>
                <a:latin typeface="思源黑体" panose="020B0800000000000000" charset="-122"/>
                <a:ea typeface="思源黑体" panose="020B0800000000000000" charset="-122"/>
                <a:cs typeface="思源黑体" panose="020B0800000000000000" charset="-122"/>
                <a:sym typeface="思源黑体" panose="020B0800000000000000" charset="-122"/>
              </a:rPr>
              <a:t>进入入口</a:t>
            </a:r>
            <a:endParaRPr lang="zh-CN" altLang="en-US" sz="1610">
              <a:solidFill>
                <a:srgbClr val="000000"/>
              </a:solidFill>
              <a:latin typeface="思源黑体" panose="020B0800000000000000" charset="-122"/>
              <a:ea typeface="思源黑体" panose="020B0800000000000000" charset="-122"/>
              <a:cs typeface="思源黑体" panose="020B0800000000000000" charset="-122"/>
              <a:sym typeface="思源黑体" panose="020B0800000000000000" charset="-122"/>
            </a:endParaRPr>
          </a:p>
        </p:txBody>
      </p:sp>
      <p:sp>
        <p:nvSpPr>
          <p:cNvPr id="126" name="TextBox 126"/>
          <p:cNvSpPr txBox="1"/>
          <p:nvPr>
            <p:custDataLst>
              <p:tags r:id="rId70"/>
            </p:custDataLst>
          </p:nvPr>
        </p:nvSpPr>
        <p:spPr>
          <a:xfrm>
            <a:off x="14692651" y="6861242"/>
            <a:ext cx="2314527" cy="546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65"/>
              </a:lnSpc>
            </a:pPr>
            <a:r>
              <a:rPr lang="zh-CN" altLang="en-US" sz="3045" b="1">
                <a:solidFill>
                  <a:srgbClr val="000000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小工具</a:t>
            </a:r>
            <a:endParaRPr lang="zh-CN" altLang="en-US" sz="3045" b="1">
              <a:solidFill>
                <a:srgbClr val="000000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思源黑体 Bold" panose="020B0800000000000000" charset="-122"/>
            </a:endParaRPr>
          </a:p>
        </p:txBody>
      </p:sp>
      <p:sp>
        <p:nvSpPr>
          <p:cNvPr id="127" name="TextBox 127"/>
          <p:cNvSpPr txBox="1"/>
          <p:nvPr/>
        </p:nvSpPr>
        <p:spPr>
          <a:xfrm>
            <a:off x="13578177" y="1358164"/>
            <a:ext cx="3638465" cy="2070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15"/>
              </a:lnSpc>
            </a:pPr>
            <a:r>
              <a:rPr lang="en-US" sz="1845" b="1">
                <a:solidFill>
                  <a:srgbClr val="000000"/>
                </a:solidFill>
                <a:latin typeface="Montserrat Medium" panose="00000600000000000000"/>
                <a:ea typeface="Montserrat Medium" panose="00000600000000000000"/>
                <a:cs typeface="Montserrat Medium" panose="00000600000000000000"/>
                <a:sym typeface="Montserrat Medium" panose="00000600000000000000"/>
              </a:rPr>
              <a:t>PROJECT PROGRESS</a:t>
            </a:r>
            <a:endParaRPr lang="en-US" sz="1845">
              <a:solidFill>
                <a:srgbClr val="000000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</p:txBody>
      </p:sp>
      <p:sp>
        <p:nvSpPr>
          <p:cNvPr id="128" name="TextBox 22"/>
          <p:cNvSpPr txBox="1"/>
          <p:nvPr>
            <p:custDataLst>
              <p:tags r:id="rId71"/>
            </p:custDataLst>
          </p:nvPr>
        </p:nvSpPr>
        <p:spPr>
          <a:xfrm>
            <a:off x="6248210" y="7548169"/>
            <a:ext cx="2072265" cy="1442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p>
            <a:pPr marL="285750" indent="-285750" algn="l">
              <a:lnSpc>
                <a:spcPts val="2250"/>
              </a:lnSpc>
              <a:buFont typeface="Arial" panose="020B0604020202020204" pitchFamily="34" charset="0"/>
              <a:buChar char="•"/>
            </a:pPr>
            <a:r>
              <a:rPr lang="zh-CN" altLang="en-US" sz="1610">
                <a:solidFill>
                  <a:srgbClr val="000000"/>
                </a:solidFill>
                <a:latin typeface="思源黑体" panose="020B0800000000000000" charset="-122"/>
                <a:ea typeface="思源黑体" panose="020B0800000000000000" charset="-122"/>
                <a:cs typeface="思源黑体" panose="020B0800000000000000" charset="-122"/>
                <a:sym typeface="思源黑体" panose="020B0800000000000000" charset="-122"/>
              </a:rPr>
              <a:t>接入微信自带地图</a:t>
            </a:r>
            <a:r>
              <a:rPr lang="en-US" altLang="zh-CN" sz="1610">
                <a:solidFill>
                  <a:srgbClr val="000000"/>
                </a:solidFill>
                <a:latin typeface="思源黑体" panose="020B0800000000000000" charset="-122"/>
                <a:ea typeface="思源黑体" panose="020B0800000000000000" charset="-122"/>
                <a:cs typeface="思源黑体" panose="020B0800000000000000" charset="-122"/>
                <a:sym typeface="思源黑体" panose="020B0800000000000000" charset="-122"/>
              </a:rPr>
              <a:t>api+GPS</a:t>
            </a:r>
            <a:r>
              <a:rPr lang="zh-CN" altLang="en-US" sz="1610">
                <a:solidFill>
                  <a:srgbClr val="000000"/>
                </a:solidFill>
                <a:latin typeface="思源黑体" panose="020B0800000000000000" charset="-122"/>
                <a:ea typeface="思源黑体" panose="020B0800000000000000" charset="-122"/>
                <a:cs typeface="思源黑体" panose="020B0800000000000000" charset="-122"/>
                <a:sym typeface="思源黑体" panose="020B0800000000000000" charset="-122"/>
              </a:rPr>
              <a:t>定位</a:t>
            </a:r>
            <a:endParaRPr lang="en-US" altLang="zh-CN" sz="1610">
              <a:solidFill>
                <a:srgbClr val="000000"/>
              </a:solidFill>
              <a:latin typeface="思源黑体" panose="020B0800000000000000" charset="-122"/>
              <a:ea typeface="思源黑体" panose="020B0800000000000000" charset="-122"/>
              <a:cs typeface="思源黑体" panose="020B0800000000000000" charset="-122"/>
              <a:sym typeface="思源黑体" panose="020B0800000000000000" charset="-122"/>
            </a:endParaRPr>
          </a:p>
          <a:p>
            <a:pPr marL="285750" indent="-285750" algn="l">
              <a:lnSpc>
                <a:spcPts val="2250"/>
              </a:lnSpc>
              <a:buFont typeface="Arial" panose="020B0604020202020204" pitchFamily="34" charset="0"/>
              <a:buChar char="•"/>
            </a:pPr>
            <a:r>
              <a:rPr lang="zh-CN" altLang="en-US" sz="1610">
                <a:solidFill>
                  <a:srgbClr val="000000"/>
                </a:solidFill>
                <a:latin typeface="思源黑体" panose="020B0800000000000000" charset="-122"/>
                <a:ea typeface="思源黑体" panose="020B0800000000000000" charset="-122"/>
                <a:cs typeface="思源黑体" panose="020B0800000000000000" charset="-122"/>
                <a:sym typeface="思源黑体" panose="020B0800000000000000" charset="-122"/>
              </a:rPr>
              <a:t>创建</a:t>
            </a:r>
            <a:r>
              <a:rPr lang="zh-CN" altLang="en-US" sz="1610">
                <a:solidFill>
                  <a:srgbClr val="000000"/>
                </a:solidFill>
                <a:latin typeface="思源黑体" panose="020B0800000000000000" charset="-122"/>
                <a:ea typeface="思源黑体" panose="020B0800000000000000" charset="-122"/>
                <a:cs typeface="思源黑体" panose="020B0800000000000000" charset="-122"/>
                <a:sym typeface="思源黑体" panose="020B0800000000000000" charset="-122"/>
              </a:rPr>
              <a:t>打卡点</a:t>
            </a:r>
            <a:endParaRPr lang="zh-CN" altLang="en-US" sz="1610">
              <a:solidFill>
                <a:srgbClr val="000000"/>
              </a:solidFill>
              <a:latin typeface="思源黑体" panose="020B0800000000000000" charset="-122"/>
              <a:ea typeface="思源黑体" panose="020B0800000000000000" charset="-122"/>
              <a:cs typeface="思源黑体" panose="020B0800000000000000" charset="-122"/>
              <a:sym typeface="思源黑体" panose="020B0800000000000000" charset="-122"/>
            </a:endParaRPr>
          </a:p>
          <a:p>
            <a:pPr marL="285750" indent="-285750" algn="l">
              <a:lnSpc>
                <a:spcPts val="2250"/>
              </a:lnSpc>
              <a:buFont typeface="Arial" panose="020B0604020202020204" pitchFamily="34" charset="0"/>
              <a:buChar char="•"/>
            </a:pPr>
            <a:r>
              <a:rPr lang="zh-CN" altLang="en-US" sz="1610">
                <a:solidFill>
                  <a:srgbClr val="000000"/>
                </a:solidFill>
                <a:latin typeface="思源黑体" panose="020B0800000000000000" charset="-122"/>
                <a:ea typeface="思源黑体" panose="020B0800000000000000" charset="-122"/>
                <a:cs typeface="思源黑体" panose="020B0800000000000000" charset="-122"/>
                <a:sym typeface="思源黑体" panose="020B0800000000000000" charset="-122"/>
              </a:rPr>
              <a:t>打卡页面</a:t>
            </a:r>
            <a:r>
              <a:rPr lang="zh-CN" altLang="en-US" sz="1610">
                <a:solidFill>
                  <a:srgbClr val="000000"/>
                </a:solidFill>
                <a:latin typeface="思源黑体" panose="020B0800000000000000" charset="-122"/>
                <a:ea typeface="思源黑体" panose="020B0800000000000000" charset="-122"/>
                <a:cs typeface="思源黑体" panose="020B0800000000000000" charset="-122"/>
                <a:sym typeface="思源黑体" panose="020B0800000000000000" charset="-122"/>
              </a:rPr>
              <a:t>设置</a:t>
            </a:r>
            <a:endParaRPr lang="zh-CN" altLang="en-US" sz="1610">
              <a:solidFill>
                <a:srgbClr val="000000"/>
              </a:solidFill>
              <a:latin typeface="思源黑体" panose="020B0800000000000000" charset="-122"/>
              <a:ea typeface="思源黑体" panose="020B0800000000000000" charset="-122"/>
              <a:cs typeface="思源黑体" panose="020B0800000000000000" charset="-122"/>
              <a:sym typeface="思源黑体" panose="020B0800000000000000" charset="-122"/>
            </a:endParaRPr>
          </a:p>
          <a:p>
            <a:pPr marL="285750" indent="-285750" algn="l">
              <a:lnSpc>
                <a:spcPts val="2250"/>
              </a:lnSpc>
              <a:buFont typeface="Arial" panose="020B0604020202020204" pitchFamily="34" charset="0"/>
              <a:buChar char="•"/>
            </a:pPr>
            <a:r>
              <a:rPr lang="zh-CN" altLang="en-US" sz="1610">
                <a:solidFill>
                  <a:srgbClr val="000000"/>
                </a:solidFill>
                <a:latin typeface="思源黑体" panose="020B0800000000000000" charset="-122"/>
                <a:ea typeface="思源黑体" panose="020B0800000000000000" charset="-122"/>
                <a:cs typeface="思源黑体" panose="020B0800000000000000" charset="-122"/>
                <a:sym typeface="思源黑体" panose="020B0800000000000000" charset="-122"/>
              </a:rPr>
              <a:t>酒店</a:t>
            </a:r>
            <a:r>
              <a:rPr lang="zh-CN" altLang="en-US" sz="1610">
                <a:solidFill>
                  <a:srgbClr val="000000"/>
                </a:solidFill>
                <a:latin typeface="思源黑体" panose="020B0800000000000000" charset="-122"/>
                <a:ea typeface="思源黑体" panose="020B0800000000000000" charset="-122"/>
                <a:cs typeface="思源黑体" panose="020B0800000000000000" charset="-122"/>
                <a:sym typeface="思源黑体" panose="020B0800000000000000" charset="-122"/>
              </a:rPr>
              <a:t>比价页面</a:t>
            </a:r>
            <a:endParaRPr lang="zh-CN" altLang="en-US" sz="1610">
              <a:solidFill>
                <a:srgbClr val="000000"/>
              </a:solidFill>
              <a:latin typeface="思源黑体" panose="020B0800000000000000" charset="-122"/>
              <a:ea typeface="思源黑体" panose="020B0800000000000000" charset="-122"/>
              <a:cs typeface="思源黑体" panose="020B0800000000000000" charset="-122"/>
              <a:sym typeface="思源黑体" panose="020B0800000000000000" charset="-122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96DAFE">
                <a:alpha val="100000"/>
              </a:srgbClr>
            </a:gs>
            <a:gs pos="50000">
              <a:srgbClr val="FFFFFF">
                <a:alpha val="100000"/>
              </a:srgbClr>
            </a:gs>
            <a:gs pos="100000">
              <a:srgbClr val="FAFC9D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9891350"/>
            <a:ext cx="18699831" cy="1553072"/>
          </a:xfrm>
          <a:custGeom>
            <a:avLst/>
            <a:gdLst/>
            <a:ahLst/>
            <a:cxnLst/>
            <a:rect l="l" t="t" r="r" b="b"/>
            <a:pathLst>
              <a:path w="18699831" h="1553072">
                <a:moveTo>
                  <a:pt x="0" y="0"/>
                </a:moveTo>
                <a:lnTo>
                  <a:pt x="18699831" y="0"/>
                </a:lnTo>
                <a:lnTo>
                  <a:pt x="18699831" y="1553073"/>
                </a:lnTo>
                <a:lnTo>
                  <a:pt x="0" y="1553073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14312" y="-76200"/>
            <a:ext cx="22273047" cy="1028700"/>
          </a:xfrm>
          <a:custGeom>
            <a:avLst/>
            <a:gdLst/>
            <a:ahLst/>
            <a:cxnLst/>
            <a:rect l="l" t="t" r="r" b="b"/>
            <a:pathLst>
              <a:path w="22273047" h="1028700">
                <a:moveTo>
                  <a:pt x="0" y="0"/>
                </a:moveTo>
                <a:lnTo>
                  <a:pt x="22273047" y="0"/>
                </a:lnTo>
                <a:lnTo>
                  <a:pt x="22273047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21205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922211" y="8297933"/>
            <a:ext cx="4311403" cy="1201034"/>
          </a:xfrm>
          <a:custGeom>
            <a:avLst/>
            <a:gdLst/>
            <a:ahLst/>
            <a:cxnLst/>
            <a:rect l="l" t="t" r="r" b="b"/>
            <a:pathLst>
              <a:path w="4311403" h="1201034">
                <a:moveTo>
                  <a:pt x="0" y="0"/>
                </a:moveTo>
                <a:lnTo>
                  <a:pt x="4311403" y="0"/>
                </a:lnTo>
                <a:lnTo>
                  <a:pt x="4311403" y="1201034"/>
                </a:lnTo>
                <a:lnTo>
                  <a:pt x="0" y="120103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2985849" y="7225589"/>
            <a:ext cx="1708852" cy="476037"/>
          </a:xfrm>
          <a:custGeom>
            <a:avLst/>
            <a:gdLst/>
            <a:ahLst/>
            <a:cxnLst/>
            <a:rect l="l" t="t" r="r" b="b"/>
            <a:pathLst>
              <a:path w="1708852" h="476037">
                <a:moveTo>
                  <a:pt x="0" y="0"/>
                </a:moveTo>
                <a:lnTo>
                  <a:pt x="1708852" y="0"/>
                </a:lnTo>
                <a:lnTo>
                  <a:pt x="1708852" y="476037"/>
                </a:lnTo>
                <a:lnTo>
                  <a:pt x="0" y="4760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421251" y="1028700"/>
            <a:ext cx="6838049" cy="8305800"/>
          </a:xfrm>
          <a:custGeom>
            <a:avLst/>
            <a:gdLst/>
            <a:ahLst/>
            <a:cxnLst/>
            <a:rect l="l" t="t" r="r" b="b"/>
            <a:pathLst>
              <a:path w="6838049" h="8305800">
                <a:moveTo>
                  <a:pt x="0" y="0"/>
                </a:moveTo>
                <a:lnTo>
                  <a:pt x="6838049" y="0"/>
                </a:lnTo>
                <a:lnTo>
                  <a:pt x="6838049" y="8305800"/>
                </a:lnTo>
                <a:lnTo>
                  <a:pt x="0" y="83058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462" r="-462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326449" y="4449270"/>
            <a:ext cx="3076025" cy="1244773"/>
          </a:xfrm>
          <a:custGeom>
            <a:avLst/>
            <a:gdLst/>
            <a:ahLst/>
            <a:cxnLst/>
            <a:rect l="l" t="t" r="r" b="b"/>
            <a:pathLst>
              <a:path w="3076025" h="1244773">
                <a:moveTo>
                  <a:pt x="0" y="0"/>
                </a:moveTo>
                <a:lnTo>
                  <a:pt x="3076025" y="0"/>
                </a:lnTo>
                <a:lnTo>
                  <a:pt x="3076025" y="1244773"/>
                </a:lnTo>
                <a:lnTo>
                  <a:pt x="0" y="124477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170360" y="1479806"/>
            <a:ext cx="8099011" cy="25025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9515"/>
              </a:lnSpc>
              <a:spcBef>
                <a:spcPct val="0"/>
              </a:spcBef>
            </a:pPr>
            <a:r>
              <a:rPr lang="zh-CN" altLang="en-US" sz="13940" b="1" u="none" strike="noStrike" spc="-41">
                <a:ln>
                  <a:solidFill>
                    <a:sysClr val="windowText" lastClr="000000"/>
                  </a:solidFill>
                </a:ln>
                <a:solidFill>
                  <a:srgbClr val="FDFF42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后续</a:t>
            </a:r>
            <a:r>
              <a:rPr lang="zh-CN" altLang="en-US" sz="13940" b="1" u="none" strike="noStrike" spc="-41">
                <a:ln>
                  <a:solidFill>
                    <a:sysClr val="windowText" lastClr="000000"/>
                  </a:solidFill>
                </a:ln>
                <a:solidFill>
                  <a:srgbClr val="FDFF42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项目</a:t>
            </a:r>
            <a:endParaRPr lang="zh-CN" altLang="en-US" sz="13940" b="1" u="none" strike="noStrike" spc="-41">
              <a:ln>
                <a:solidFill>
                  <a:sysClr val="windowText" lastClr="000000"/>
                </a:solidFill>
              </a:ln>
              <a:solidFill>
                <a:srgbClr val="FDFF42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思源黑体 Bold" panose="020B0800000000000000" charset="-122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4684367" y="3556378"/>
            <a:ext cx="6237844" cy="25025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515"/>
              </a:lnSpc>
            </a:pPr>
            <a:r>
              <a:rPr lang="en-US" sz="13940" b="1" spc="-682">
                <a:solidFill>
                  <a:srgbClr val="000000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安排</a:t>
            </a:r>
            <a:endParaRPr lang="en-US" sz="13940" b="1" spc="-682">
              <a:solidFill>
                <a:srgbClr val="000000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思源黑体 Bold" panose="020B0800000000000000" charset="-122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170360" y="8542739"/>
            <a:ext cx="2625621" cy="2070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15"/>
              </a:lnSpc>
            </a:pPr>
            <a:r>
              <a:rPr lang="en-US" sz="1330" b="1">
                <a:solidFill>
                  <a:srgbClr val="000000"/>
                </a:solidFill>
                <a:latin typeface="Montserrat Medium" panose="00000600000000000000"/>
                <a:ea typeface="Montserrat Medium" panose="00000600000000000000"/>
                <a:cs typeface="Montserrat Medium" panose="00000600000000000000"/>
                <a:sym typeface="Montserrat Medium" panose="00000600000000000000"/>
              </a:rPr>
              <a:t>PROJECT  ARRANGEMENT</a:t>
            </a:r>
            <a:endParaRPr lang="en-US" sz="1330">
              <a:solidFill>
                <a:srgbClr val="000000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7346166" y="8546170"/>
            <a:ext cx="2375961" cy="2070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15"/>
              </a:lnSpc>
            </a:pPr>
            <a:r>
              <a:rPr lang="en-US" sz="1330" b="1">
                <a:solidFill>
                  <a:srgbClr val="000000"/>
                </a:solidFill>
                <a:latin typeface="Montserrat Medium" panose="00000600000000000000"/>
                <a:ea typeface="Montserrat Medium" panose="00000600000000000000"/>
                <a:cs typeface="Montserrat Medium" panose="00000600000000000000"/>
                <a:sym typeface="Montserrat Medium" panose="00000600000000000000"/>
              </a:rPr>
              <a:t>PROJECT  ARRANGEMENT</a:t>
            </a:r>
            <a:endParaRPr lang="en-US" sz="1330">
              <a:solidFill>
                <a:srgbClr val="000000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718645" y="4897386"/>
            <a:ext cx="3071406" cy="409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45"/>
              </a:lnSpc>
            </a:pPr>
            <a:r>
              <a:rPr lang="en-US" sz="2995" b="1">
                <a:solidFill>
                  <a:srgbClr val="000000"/>
                </a:solidFill>
                <a:latin typeface="Montserrat Heavy" panose="00000A00000000000000"/>
                <a:ea typeface="Montserrat Heavy" panose="00000A00000000000000"/>
                <a:cs typeface="Montserrat Heavy" panose="00000A00000000000000"/>
                <a:sym typeface="Montserrat Heavy" panose="00000A00000000000000"/>
              </a:rPr>
              <a:t>PART</a:t>
            </a:r>
            <a:r>
              <a:rPr lang="en-US" sz="2995" b="1">
                <a:solidFill>
                  <a:srgbClr val="000000"/>
                </a:solidFill>
                <a:latin typeface="Montserrat Heavy" panose="00000A00000000000000"/>
                <a:ea typeface="Montserrat Heavy" panose="00000A00000000000000"/>
                <a:cs typeface="Montserrat Heavy" panose="00000A00000000000000"/>
                <a:sym typeface="Montserrat Heavy" panose="00000A00000000000000"/>
              </a:rPr>
              <a:t> FOUR</a:t>
            </a:r>
            <a:endParaRPr lang="en-US" sz="2995" b="1">
              <a:solidFill>
                <a:srgbClr val="000000"/>
              </a:solidFill>
              <a:latin typeface="Montserrat Heavy" panose="00000A00000000000000"/>
              <a:ea typeface="Montserrat Heavy" panose="00000A00000000000000"/>
              <a:cs typeface="Montserrat Heavy" panose="00000A00000000000000"/>
              <a:sym typeface="Montserrat Heavy" panose="00000A00000000000000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96DAFE">
                <a:alpha val="100000"/>
              </a:srgbClr>
            </a:gs>
            <a:gs pos="50000">
              <a:srgbClr val="FFFFFF">
                <a:alpha val="100000"/>
              </a:srgbClr>
            </a:gs>
            <a:gs pos="100000">
              <a:srgbClr val="FAFC9D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57826" y="9258300"/>
            <a:ext cx="19003653" cy="1063818"/>
          </a:xfrm>
          <a:custGeom>
            <a:avLst/>
            <a:gdLst/>
            <a:ahLst/>
            <a:cxnLst/>
            <a:rect l="l" t="t" r="r" b="b"/>
            <a:pathLst>
              <a:path w="19003653" h="1063818">
                <a:moveTo>
                  <a:pt x="0" y="0"/>
                </a:moveTo>
                <a:lnTo>
                  <a:pt x="19003652" y="0"/>
                </a:lnTo>
                <a:lnTo>
                  <a:pt x="19003652" y="1063818"/>
                </a:lnTo>
                <a:lnTo>
                  <a:pt x="0" y="1063818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grpSp>
        <p:nvGrpSpPr>
          <p:cNvPr id="3" name="Group 3"/>
          <p:cNvGrpSpPr/>
          <p:nvPr>
            <p:custDataLst>
              <p:tags r:id="rId2"/>
            </p:custDataLst>
          </p:nvPr>
        </p:nvGrpSpPr>
        <p:grpSpPr>
          <a:xfrm rot="0">
            <a:off x="1205599" y="2801959"/>
            <a:ext cx="2856146" cy="2813833"/>
            <a:chOff x="0" y="0"/>
            <a:chExt cx="3808194" cy="3751777"/>
          </a:xfrm>
        </p:grpSpPr>
        <p:grpSp>
          <p:nvGrpSpPr>
            <p:cNvPr id="4" name="Group 4"/>
            <p:cNvGrpSpPr/>
            <p:nvPr/>
          </p:nvGrpSpPr>
          <p:grpSpPr>
            <a:xfrm rot="0">
              <a:off x="133025" y="133025"/>
              <a:ext cx="3542144" cy="3550196"/>
              <a:chOff x="0" y="0"/>
              <a:chExt cx="367041" cy="367875"/>
            </a:xfrm>
          </p:grpSpPr>
          <p:sp>
            <p:nvSpPr>
              <p:cNvPr id="5" name="Freeform 5"/>
              <p:cNvSpPr/>
              <p:nvPr>
                <p:custDataLst>
                  <p:tags r:id="rId3"/>
                </p:custDataLst>
              </p:nvPr>
            </p:nvSpPr>
            <p:spPr>
              <a:xfrm>
                <a:off x="0" y="0"/>
                <a:ext cx="367041" cy="367875"/>
              </a:xfrm>
              <a:custGeom>
                <a:avLst/>
                <a:gdLst/>
                <a:ahLst/>
                <a:cxnLst/>
                <a:rect l="l" t="t" r="r" b="b"/>
                <a:pathLst>
                  <a:path w="367041" h="367875">
                    <a:moveTo>
                      <a:pt x="0" y="0"/>
                    </a:moveTo>
                    <a:lnTo>
                      <a:pt x="367041" y="0"/>
                    </a:lnTo>
                    <a:lnTo>
                      <a:pt x="367041" y="367875"/>
                    </a:lnTo>
                    <a:lnTo>
                      <a:pt x="0" y="367875"/>
                    </a:lnTo>
                    <a:close/>
                  </a:path>
                </a:pathLst>
              </a:custGeom>
              <a:solidFill>
                <a:srgbClr val="FFFFFF"/>
              </a:solidFill>
              <a:ln w="28575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-28575"/>
                <a:ext cx="367041" cy="3964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85"/>
                  </a:lnSpc>
                </a:pPr>
              </a:p>
            </p:txBody>
          </p:sp>
        </p:grpSp>
        <p:grpSp>
          <p:nvGrpSpPr>
            <p:cNvPr id="7" name="Group 7"/>
            <p:cNvGrpSpPr/>
            <p:nvPr/>
          </p:nvGrpSpPr>
          <p:grpSpPr>
            <a:xfrm rot="0">
              <a:off x="369038" y="387978"/>
              <a:ext cx="3086036" cy="892651"/>
              <a:chOff x="0" y="0"/>
              <a:chExt cx="319778" cy="92497"/>
            </a:xfrm>
          </p:grpSpPr>
          <p:sp>
            <p:nvSpPr>
              <p:cNvPr id="8" name="Freeform 8"/>
              <p:cNvSpPr/>
              <p:nvPr>
                <p:custDataLst>
                  <p:tags r:id="rId4"/>
                </p:custDataLst>
              </p:nvPr>
            </p:nvSpPr>
            <p:spPr>
              <a:xfrm>
                <a:off x="0" y="0"/>
                <a:ext cx="319778" cy="92497"/>
              </a:xfrm>
              <a:custGeom>
                <a:avLst/>
                <a:gdLst/>
                <a:ahLst/>
                <a:cxnLst/>
                <a:rect l="l" t="t" r="r" b="b"/>
                <a:pathLst>
                  <a:path w="319778" h="92497">
                    <a:moveTo>
                      <a:pt x="0" y="0"/>
                    </a:moveTo>
                    <a:lnTo>
                      <a:pt x="319778" y="0"/>
                    </a:lnTo>
                    <a:lnTo>
                      <a:pt x="319778" y="92497"/>
                    </a:lnTo>
                    <a:lnTo>
                      <a:pt x="0" y="92497"/>
                    </a:lnTo>
                    <a:close/>
                  </a:path>
                </a:pathLst>
              </a:custGeom>
              <a:solidFill>
                <a:srgbClr val="5DFB3C"/>
              </a:solidFill>
              <a:ln w="28575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0" y="-28575"/>
                <a:ext cx="319778" cy="12107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85"/>
                  </a:lnSpc>
                </a:pPr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 rot="0">
              <a:off x="0" y="0"/>
              <a:ext cx="266050" cy="266050"/>
              <a:chOff x="0" y="0"/>
              <a:chExt cx="35262" cy="35262"/>
            </a:xfrm>
          </p:grpSpPr>
          <p:sp>
            <p:nvSpPr>
              <p:cNvPr id="11" name="Freeform 11"/>
              <p:cNvSpPr/>
              <p:nvPr>
                <p:custDataLst>
                  <p:tags r:id="rId5"/>
                </p:custDataLst>
              </p:nvPr>
            </p:nvSpPr>
            <p:spPr>
              <a:xfrm>
                <a:off x="0" y="0"/>
                <a:ext cx="35262" cy="35262"/>
              </a:xfrm>
              <a:custGeom>
                <a:avLst/>
                <a:gdLst/>
                <a:ahLst/>
                <a:cxnLst/>
                <a:rect l="l" t="t" r="r" b="b"/>
                <a:pathLst>
                  <a:path w="35262" h="35262">
                    <a:moveTo>
                      <a:pt x="0" y="0"/>
                    </a:moveTo>
                    <a:lnTo>
                      <a:pt x="35262" y="0"/>
                    </a:lnTo>
                    <a:lnTo>
                      <a:pt x="35262" y="35262"/>
                    </a:lnTo>
                    <a:lnTo>
                      <a:pt x="0" y="35262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0" y="-38100"/>
                <a:ext cx="35262" cy="7336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grpSp>
          <p:nvGrpSpPr>
            <p:cNvPr id="13" name="Group 13"/>
            <p:cNvGrpSpPr/>
            <p:nvPr/>
          </p:nvGrpSpPr>
          <p:grpSpPr>
            <a:xfrm rot="0">
              <a:off x="0" y="3485727"/>
              <a:ext cx="266050" cy="266050"/>
              <a:chOff x="0" y="0"/>
              <a:chExt cx="35262" cy="35262"/>
            </a:xfrm>
          </p:grpSpPr>
          <p:sp>
            <p:nvSpPr>
              <p:cNvPr id="14" name="Freeform 14"/>
              <p:cNvSpPr/>
              <p:nvPr>
                <p:custDataLst>
                  <p:tags r:id="rId6"/>
                </p:custDataLst>
              </p:nvPr>
            </p:nvSpPr>
            <p:spPr>
              <a:xfrm>
                <a:off x="0" y="0"/>
                <a:ext cx="35262" cy="35262"/>
              </a:xfrm>
              <a:custGeom>
                <a:avLst/>
                <a:gdLst/>
                <a:ahLst/>
                <a:cxnLst/>
                <a:rect l="l" t="t" r="r" b="b"/>
                <a:pathLst>
                  <a:path w="35262" h="35262">
                    <a:moveTo>
                      <a:pt x="0" y="0"/>
                    </a:moveTo>
                    <a:lnTo>
                      <a:pt x="35262" y="0"/>
                    </a:lnTo>
                    <a:lnTo>
                      <a:pt x="35262" y="35262"/>
                    </a:lnTo>
                    <a:lnTo>
                      <a:pt x="0" y="35262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0" y="-38100"/>
                <a:ext cx="35262" cy="7336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grpSp>
          <p:nvGrpSpPr>
            <p:cNvPr id="16" name="Group 16"/>
            <p:cNvGrpSpPr/>
            <p:nvPr/>
          </p:nvGrpSpPr>
          <p:grpSpPr>
            <a:xfrm rot="0">
              <a:off x="3542144" y="0"/>
              <a:ext cx="266050" cy="266050"/>
              <a:chOff x="0" y="0"/>
              <a:chExt cx="35262" cy="35262"/>
            </a:xfrm>
          </p:grpSpPr>
          <p:sp>
            <p:nvSpPr>
              <p:cNvPr id="17" name="Freeform 17"/>
              <p:cNvSpPr/>
              <p:nvPr>
                <p:custDataLst>
                  <p:tags r:id="rId7"/>
                </p:custDataLst>
              </p:nvPr>
            </p:nvSpPr>
            <p:spPr>
              <a:xfrm>
                <a:off x="0" y="0"/>
                <a:ext cx="35262" cy="35262"/>
              </a:xfrm>
              <a:custGeom>
                <a:avLst/>
                <a:gdLst/>
                <a:ahLst/>
                <a:cxnLst/>
                <a:rect l="l" t="t" r="r" b="b"/>
                <a:pathLst>
                  <a:path w="35262" h="35262">
                    <a:moveTo>
                      <a:pt x="0" y="0"/>
                    </a:moveTo>
                    <a:lnTo>
                      <a:pt x="35262" y="0"/>
                    </a:lnTo>
                    <a:lnTo>
                      <a:pt x="35262" y="35262"/>
                    </a:lnTo>
                    <a:lnTo>
                      <a:pt x="0" y="35262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18" name="TextBox 18"/>
              <p:cNvSpPr txBox="1"/>
              <p:nvPr/>
            </p:nvSpPr>
            <p:spPr>
              <a:xfrm>
                <a:off x="0" y="-38100"/>
                <a:ext cx="35262" cy="7336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grpSp>
          <p:nvGrpSpPr>
            <p:cNvPr id="19" name="Group 19"/>
            <p:cNvGrpSpPr/>
            <p:nvPr/>
          </p:nvGrpSpPr>
          <p:grpSpPr>
            <a:xfrm rot="0">
              <a:off x="3542144" y="3485727"/>
              <a:ext cx="266050" cy="266050"/>
              <a:chOff x="0" y="0"/>
              <a:chExt cx="35262" cy="35262"/>
            </a:xfrm>
          </p:grpSpPr>
          <p:sp>
            <p:nvSpPr>
              <p:cNvPr id="20" name="Freeform 20"/>
              <p:cNvSpPr/>
              <p:nvPr>
                <p:custDataLst>
                  <p:tags r:id="rId8"/>
                </p:custDataLst>
              </p:nvPr>
            </p:nvSpPr>
            <p:spPr>
              <a:xfrm>
                <a:off x="0" y="0"/>
                <a:ext cx="35262" cy="35262"/>
              </a:xfrm>
              <a:custGeom>
                <a:avLst/>
                <a:gdLst/>
                <a:ahLst/>
                <a:cxnLst/>
                <a:rect l="l" t="t" r="r" b="b"/>
                <a:pathLst>
                  <a:path w="35262" h="35262">
                    <a:moveTo>
                      <a:pt x="0" y="0"/>
                    </a:moveTo>
                    <a:lnTo>
                      <a:pt x="35262" y="0"/>
                    </a:lnTo>
                    <a:lnTo>
                      <a:pt x="35262" y="35262"/>
                    </a:lnTo>
                    <a:lnTo>
                      <a:pt x="0" y="35262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21" name="TextBox 21"/>
              <p:cNvSpPr txBox="1"/>
              <p:nvPr/>
            </p:nvSpPr>
            <p:spPr>
              <a:xfrm>
                <a:off x="0" y="-38100"/>
                <a:ext cx="35262" cy="7336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id="22" name="TextBox 22"/>
            <p:cNvSpPr txBox="1"/>
            <p:nvPr>
              <p:custDataLst>
                <p:tags r:id="rId9"/>
              </p:custDataLst>
            </p:nvPr>
          </p:nvSpPr>
          <p:spPr>
            <a:xfrm>
              <a:off x="541121" y="1435393"/>
              <a:ext cx="2763020" cy="7687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285750" indent="-285750" algn="l">
                <a:lnSpc>
                  <a:spcPts val="2250"/>
                </a:lnSpc>
                <a:buFont typeface="Arial" panose="020B0604020202020204" pitchFamily="34" charset="0"/>
                <a:buChar char="•"/>
              </a:pPr>
              <a:r>
                <a:rPr lang="zh-CN" altLang="en-US" sz="1610">
                  <a:solidFill>
                    <a:srgbClr val="000000"/>
                  </a:solidFill>
                  <a:latin typeface="思源黑体" panose="020B0800000000000000" charset="-122"/>
                  <a:ea typeface="思源黑体" panose="020B0800000000000000" charset="-122"/>
                  <a:cs typeface="思源黑体" panose="020B0800000000000000" charset="-122"/>
                  <a:sym typeface="思源黑体" panose="020B0800000000000000" charset="-122"/>
                </a:rPr>
                <a:t>个人页面</a:t>
              </a:r>
              <a:r>
                <a:rPr lang="zh-CN" altLang="en-US" sz="1610">
                  <a:solidFill>
                    <a:srgbClr val="000000"/>
                  </a:solidFill>
                  <a:latin typeface="思源黑体" panose="020B0800000000000000" charset="-122"/>
                  <a:ea typeface="思源黑体" panose="020B0800000000000000" charset="-122"/>
                  <a:cs typeface="思源黑体" panose="020B0800000000000000" charset="-122"/>
                  <a:sym typeface="思源黑体" panose="020B0800000000000000" charset="-122"/>
                </a:rPr>
                <a:t>修改</a:t>
              </a:r>
              <a:endParaRPr lang="zh-CN" altLang="en-US" sz="1610">
                <a:solidFill>
                  <a:srgbClr val="000000"/>
                </a:solidFill>
                <a:latin typeface="思源黑体" panose="020B0800000000000000" charset="-122"/>
                <a:ea typeface="思源黑体" panose="020B0800000000000000" charset="-122"/>
                <a:cs typeface="思源黑体" panose="020B0800000000000000" charset="-122"/>
                <a:sym typeface="思源黑体" panose="020B0800000000000000" charset="-122"/>
              </a:endParaRPr>
            </a:p>
            <a:p>
              <a:pPr marL="285750" indent="-285750" algn="l">
                <a:lnSpc>
                  <a:spcPts val="2250"/>
                </a:lnSpc>
                <a:buFont typeface="Arial" panose="020B0604020202020204" pitchFamily="34" charset="0"/>
                <a:buChar char="•"/>
              </a:pPr>
              <a:r>
                <a:rPr lang="zh-CN" altLang="en-US" sz="1610">
                  <a:solidFill>
                    <a:srgbClr val="000000"/>
                  </a:solidFill>
                  <a:latin typeface="思源黑体" panose="020B0800000000000000" charset="-122"/>
                  <a:ea typeface="思源黑体" panose="020B0800000000000000" charset="-122"/>
                  <a:cs typeface="思源黑体" panose="020B0800000000000000" charset="-122"/>
                  <a:sym typeface="思源黑体" panose="020B0800000000000000" charset="-122"/>
                </a:rPr>
                <a:t>总页面</a:t>
              </a:r>
              <a:r>
                <a:rPr lang="zh-CN" altLang="en-US" sz="1610">
                  <a:solidFill>
                    <a:srgbClr val="000000"/>
                  </a:solidFill>
                  <a:latin typeface="思源黑体" panose="020B0800000000000000" charset="-122"/>
                  <a:ea typeface="思源黑体" panose="020B0800000000000000" charset="-122"/>
                  <a:cs typeface="思源黑体" panose="020B0800000000000000" charset="-122"/>
                  <a:sym typeface="思源黑体" panose="020B0800000000000000" charset="-122"/>
                </a:rPr>
                <a:t>修改</a:t>
              </a:r>
              <a:endParaRPr lang="zh-CN" altLang="en-US" sz="1610">
                <a:solidFill>
                  <a:srgbClr val="000000"/>
                </a:solidFill>
                <a:latin typeface="思源黑体" panose="020B0800000000000000" charset="-122"/>
                <a:ea typeface="思源黑体" panose="020B0800000000000000" charset="-122"/>
                <a:cs typeface="思源黑体" panose="020B0800000000000000" charset="-122"/>
                <a:sym typeface="思源黑体" panose="020B0800000000000000" charset="-122"/>
              </a:endParaRPr>
            </a:p>
          </p:txBody>
        </p:sp>
        <p:sp>
          <p:nvSpPr>
            <p:cNvPr id="23" name="TextBox 23"/>
            <p:cNvSpPr txBox="1"/>
            <p:nvPr>
              <p:custDataLst>
                <p:tags r:id="rId10"/>
              </p:custDataLst>
            </p:nvPr>
          </p:nvSpPr>
          <p:spPr>
            <a:xfrm>
              <a:off x="369038" y="473149"/>
              <a:ext cx="3086036" cy="7289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65"/>
                </a:lnSpc>
              </a:pPr>
              <a:r>
                <a:rPr lang="zh-CN" altLang="en-US" sz="3045" b="1">
                  <a:solidFill>
                    <a:srgbClr val="000000"/>
                  </a:solidFill>
                  <a:latin typeface="思源黑体 Bold" panose="020B0800000000000000" charset="-122"/>
                  <a:ea typeface="思源黑体 Bold" panose="020B0800000000000000" charset="-122"/>
                  <a:cs typeface="思源黑体 Bold" panose="020B0800000000000000" charset="-122"/>
                  <a:sym typeface="思源黑体 Bold" panose="020B0800000000000000" charset="-122"/>
                </a:rPr>
                <a:t>基础功能</a:t>
              </a:r>
              <a:endParaRPr lang="zh-CN" altLang="en-US" sz="3045" b="1">
                <a:solidFill>
                  <a:srgbClr val="000000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endParaRPr>
            </a:p>
          </p:txBody>
        </p:sp>
      </p:grpSp>
      <p:grpSp>
        <p:nvGrpSpPr>
          <p:cNvPr id="24" name="Group 24"/>
          <p:cNvGrpSpPr/>
          <p:nvPr>
            <p:custDataLst>
              <p:tags r:id="rId11"/>
            </p:custDataLst>
          </p:nvPr>
        </p:nvGrpSpPr>
        <p:grpSpPr>
          <a:xfrm rot="0">
            <a:off x="7826217" y="2901728"/>
            <a:ext cx="2656608" cy="2662647"/>
            <a:chOff x="0" y="0"/>
            <a:chExt cx="367041" cy="367875"/>
          </a:xfrm>
        </p:grpSpPr>
        <p:sp>
          <p:nvSpPr>
            <p:cNvPr id="25" name="Freeform 25"/>
            <p:cNvSpPr/>
            <p:nvPr>
              <p:custDataLst>
                <p:tags r:id="rId12"/>
              </p:custDataLst>
            </p:nvPr>
          </p:nvSpPr>
          <p:spPr>
            <a:xfrm>
              <a:off x="0" y="0"/>
              <a:ext cx="367041" cy="367875"/>
            </a:xfrm>
            <a:custGeom>
              <a:avLst/>
              <a:gdLst/>
              <a:ahLst/>
              <a:cxnLst/>
              <a:rect l="l" t="t" r="r" b="b"/>
              <a:pathLst>
                <a:path w="367041" h="367875">
                  <a:moveTo>
                    <a:pt x="0" y="0"/>
                  </a:moveTo>
                  <a:lnTo>
                    <a:pt x="367041" y="0"/>
                  </a:lnTo>
                  <a:lnTo>
                    <a:pt x="367041" y="367875"/>
                  </a:lnTo>
                  <a:lnTo>
                    <a:pt x="0" y="367875"/>
                  </a:lnTo>
                  <a:close/>
                </a:path>
              </a:pathLst>
            </a:custGeom>
            <a:solidFill>
              <a:srgbClr val="5DFB3C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26" name="TextBox 26"/>
            <p:cNvSpPr txBox="1"/>
            <p:nvPr/>
          </p:nvSpPr>
          <p:spPr>
            <a:xfrm>
              <a:off x="0" y="-28575"/>
              <a:ext cx="367041" cy="396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85"/>
                </a:lnSpc>
              </a:pPr>
            </a:p>
          </p:txBody>
        </p:sp>
      </p:grpSp>
      <p:grpSp>
        <p:nvGrpSpPr>
          <p:cNvPr id="27" name="Group 27"/>
          <p:cNvGrpSpPr/>
          <p:nvPr>
            <p:custDataLst>
              <p:tags r:id="rId13"/>
            </p:custDataLst>
          </p:nvPr>
        </p:nvGrpSpPr>
        <p:grpSpPr>
          <a:xfrm rot="0">
            <a:off x="8003226" y="3092943"/>
            <a:ext cx="2314527" cy="669488"/>
            <a:chOff x="0" y="0"/>
            <a:chExt cx="319778" cy="92497"/>
          </a:xfrm>
        </p:grpSpPr>
        <p:sp>
          <p:nvSpPr>
            <p:cNvPr id="28" name="Freeform 28"/>
            <p:cNvSpPr/>
            <p:nvPr>
              <p:custDataLst>
                <p:tags r:id="rId14"/>
              </p:custDataLst>
            </p:nvPr>
          </p:nvSpPr>
          <p:spPr>
            <a:xfrm>
              <a:off x="0" y="0"/>
              <a:ext cx="319778" cy="92497"/>
            </a:xfrm>
            <a:custGeom>
              <a:avLst/>
              <a:gdLst/>
              <a:ahLst/>
              <a:cxnLst/>
              <a:rect l="l" t="t" r="r" b="b"/>
              <a:pathLst>
                <a:path w="319778" h="92497">
                  <a:moveTo>
                    <a:pt x="0" y="0"/>
                  </a:moveTo>
                  <a:lnTo>
                    <a:pt x="319778" y="0"/>
                  </a:lnTo>
                  <a:lnTo>
                    <a:pt x="319778" y="92497"/>
                  </a:lnTo>
                  <a:lnTo>
                    <a:pt x="0" y="92497"/>
                  </a:ln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29" name="TextBox 29"/>
            <p:cNvSpPr txBox="1"/>
            <p:nvPr/>
          </p:nvSpPr>
          <p:spPr>
            <a:xfrm>
              <a:off x="0" y="-28575"/>
              <a:ext cx="319778" cy="1210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85"/>
                </a:lnSpc>
              </a:pPr>
            </a:p>
          </p:txBody>
        </p:sp>
      </p:grpSp>
      <p:grpSp>
        <p:nvGrpSpPr>
          <p:cNvPr id="30" name="Group 30"/>
          <p:cNvGrpSpPr/>
          <p:nvPr>
            <p:custDataLst>
              <p:tags r:id="rId15"/>
            </p:custDataLst>
          </p:nvPr>
        </p:nvGrpSpPr>
        <p:grpSpPr>
          <a:xfrm rot="0">
            <a:off x="7726448" y="2801959"/>
            <a:ext cx="199538" cy="199538"/>
            <a:chOff x="0" y="0"/>
            <a:chExt cx="35262" cy="35262"/>
          </a:xfrm>
        </p:grpSpPr>
        <p:sp>
          <p:nvSpPr>
            <p:cNvPr id="31" name="Freeform 31"/>
            <p:cNvSpPr/>
            <p:nvPr>
              <p:custDataLst>
                <p:tags r:id="rId16"/>
              </p:custDataLst>
            </p:nvPr>
          </p:nvSpPr>
          <p:spPr>
            <a:xfrm>
              <a:off x="0" y="0"/>
              <a:ext cx="35262" cy="35262"/>
            </a:xfrm>
            <a:custGeom>
              <a:avLst/>
              <a:gdLst/>
              <a:ahLst/>
              <a:cxnLst/>
              <a:rect l="l" t="t" r="r" b="b"/>
              <a:pathLst>
                <a:path w="35262" h="35262">
                  <a:moveTo>
                    <a:pt x="0" y="0"/>
                  </a:moveTo>
                  <a:lnTo>
                    <a:pt x="35262" y="0"/>
                  </a:lnTo>
                  <a:lnTo>
                    <a:pt x="35262" y="35262"/>
                  </a:lnTo>
                  <a:lnTo>
                    <a:pt x="0" y="35262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32" name="TextBox 32"/>
            <p:cNvSpPr txBox="1"/>
            <p:nvPr/>
          </p:nvSpPr>
          <p:spPr>
            <a:xfrm>
              <a:off x="0" y="-38100"/>
              <a:ext cx="35262" cy="733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33" name="Group 33"/>
          <p:cNvGrpSpPr/>
          <p:nvPr>
            <p:custDataLst>
              <p:tags r:id="rId17"/>
            </p:custDataLst>
          </p:nvPr>
        </p:nvGrpSpPr>
        <p:grpSpPr>
          <a:xfrm rot="0">
            <a:off x="7726448" y="5416254"/>
            <a:ext cx="199538" cy="199538"/>
            <a:chOff x="0" y="0"/>
            <a:chExt cx="35262" cy="35262"/>
          </a:xfrm>
        </p:grpSpPr>
        <p:sp>
          <p:nvSpPr>
            <p:cNvPr id="34" name="Freeform 34"/>
            <p:cNvSpPr/>
            <p:nvPr>
              <p:custDataLst>
                <p:tags r:id="rId18"/>
              </p:custDataLst>
            </p:nvPr>
          </p:nvSpPr>
          <p:spPr>
            <a:xfrm>
              <a:off x="0" y="0"/>
              <a:ext cx="35262" cy="35262"/>
            </a:xfrm>
            <a:custGeom>
              <a:avLst/>
              <a:gdLst/>
              <a:ahLst/>
              <a:cxnLst/>
              <a:rect l="l" t="t" r="r" b="b"/>
              <a:pathLst>
                <a:path w="35262" h="35262">
                  <a:moveTo>
                    <a:pt x="0" y="0"/>
                  </a:moveTo>
                  <a:lnTo>
                    <a:pt x="35262" y="0"/>
                  </a:lnTo>
                  <a:lnTo>
                    <a:pt x="35262" y="35262"/>
                  </a:lnTo>
                  <a:lnTo>
                    <a:pt x="0" y="35262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35" name="TextBox 35"/>
            <p:cNvSpPr txBox="1"/>
            <p:nvPr/>
          </p:nvSpPr>
          <p:spPr>
            <a:xfrm>
              <a:off x="0" y="-38100"/>
              <a:ext cx="35262" cy="733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36" name="Group 36"/>
          <p:cNvGrpSpPr/>
          <p:nvPr>
            <p:custDataLst>
              <p:tags r:id="rId19"/>
            </p:custDataLst>
          </p:nvPr>
        </p:nvGrpSpPr>
        <p:grpSpPr>
          <a:xfrm rot="0">
            <a:off x="10383056" y="2801959"/>
            <a:ext cx="199538" cy="199538"/>
            <a:chOff x="0" y="0"/>
            <a:chExt cx="35262" cy="35262"/>
          </a:xfrm>
        </p:grpSpPr>
        <p:sp>
          <p:nvSpPr>
            <p:cNvPr id="37" name="Freeform 37"/>
            <p:cNvSpPr/>
            <p:nvPr>
              <p:custDataLst>
                <p:tags r:id="rId20"/>
              </p:custDataLst>
            </p:nvPr>
          </p:nvSpPr>
          <p:spPr>
            <a:xfrm>
              <a:off x="0" y="0"/>
              <a:ext cx="35262" cy="35262"/>
            </a:xfrm>
            <a:custGeom>
              <a:avLst/>
              <a:gdLst/>
              <a:ahLst/>
              <a:cxnLst/>
              <a:rect l="l" t="t" r="r" b="b"/>
              <a:pathLst>
                <a:path w="35262" h="35262">
                  <a:moveTo>
                    <a:pt x="0" y="0"/>
                  </a:moveTo>
                  <a:lnTo>
                    <a:pt x="35262" y="0"/>
                  </a:lnTo>
                  <a:lnTo>
                    <a:pt x="35262" y="35262"/>
                  </a:lnTo>
                  <a:lnTo>
                    <a:pt x="0" y="35262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38" name="TextBox 38"/>
            <p:cNvSpPr txBox="1"/>
            <p:nvPr/>
          </p:nvSpPr>
          <p:spPr>
            <a:xfrm>
              <a:off x="0" y="-38100"/>
              <a:ext cx="35262" cy="733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39" name="Group 39"/>
          <p:cNvGrpSpPr/>
          <p:nvPr>
            <p:custDataLst>
              <p:tags r:id="rId21"/>
            </p:custDataLst>
          </p:nvPr>
        </p:nvGrpSpPr>
        <p:grpSpPr>
          <a:xfrm rot="0">
            <a:off x="10383056" y="5416254"/>
            <a:ext cx="199538" cy="199538"/>
            <a:chOff x="0" y="0"/>
            <a:chExt cx="35262" cy="35262"/>
          </a:xfrm>
        </p:grpSpPr>
        <p:sp>
          <p:nvSpPr>
            <p:cNvPr id="40" name="Freeform 40"/>
            <p:cNvSpPr/>
            <p:nvPr>
              <p:custDataLst>
                <p:tags r:id="rId22"/>
              </p:custDataLst>
            </p:nvPr>
          </p:nvSpPr>
          <p:spPr>
            <a:xfrm>
              <a:off x="0" y="0"/>
              <a:ext cx="35262" cy="35262"/>
            </a:xfrm>
            <a:custGeom>
              <a:avLst/>
              <a:gdLst/>
              <a:ahLst/>
              <a:cxnLst/>
              <a:rect l="l" t="t" r="r" b="b"/>
              <a:pathLst>
                <a:path w="35262" h="35262">
                  <a:moveTo>
                    <a:pt x="0" y="0"/>
                  </a:moveTo>
                  <a:lnTo>
                    <a:pt x="35262" y="0"/>
                  </a:lnTo>
                  <a:lnTo>
                    <a:pt x="35262" y="35262"/>
                  </a:lnTo>
                  <a:lnTo>
                    <a:pt x="0" y="35262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41" name="TextBox 41"/>
            <p:cNvSpPr txBox="1"/>
            <p:nvPr/>
          </p:nvSpPr>
          <p:spPr>
            <a:xfrm>
              <a:off x="0" y="-38100"/>
              <a:ext cx="35262" cy="733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42" name="Group 42"/>
          <p:cNvGrpSpPr/>
          <p:nvPr>
            <p:custDataLst>
              <p:tags r:id="rId23"/>
            </p:custDataLst>
          </p:nvPr>
        </p:nvGrpSpPr>
        <p:grpSpPr>
          <a:xfrm rot="0">
            <a:off x="14347066" y="2901728"/>
            <a:ext cx="2656608" cy="2662647"/>
            <a:chOff x="0" y="0"/>
            <a:chExt cx="367041" cy="367875"/>
          </a:xfrm>
        </p:grpSpPr>
        <p:sp>
          <p:nvSpPr>
            <p:cNvPr id="43" name="Freeform 43"/>
            <p:cNvSpPr/>
            <p:nvPr>
              <p:custDataLst>
                <p:tags r:id="rId24"/>
              </p:custDataLst>
            </p:nvPr>
          </p:nvSpPr>
          <p:spPr>
            <a:xfrm>
              <a:off x="0" y="0"/>
              <a:ext cx="367041" cy="367875"/>
            </a:xfrm>
            <a:custGeom>
              <a:avLst/>
              <a:gdLst/>
              <a:ahLst/>
              <a:cxnLst/>
              <a:rect l="l" t="t" r="r" b="b"/>
              <a:pathLst>
                <a:path w="367041" h="367875">
                  <a:moveTo>
                    <a:pt x="0" y="0"/>
                  </a:moveTo>
                  <a:lnTo>
                    <a:pt x="367041" y="0"/>
                  </a:lnTo>
                  <a:lnTo>
                    <a:pt x="367041" y="367875"/>
                  </a:lnTo>
                  <a:lnTo>
                    <a:pt x="0" y="367875"/>
                  </a:lnTo>
                  <a:close/>
                </a:path>
              </a:pathLst>
            </a:custGeom>
            <a:solidFill>
              <a:srgbClr val="FDFF42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44" name="TextBox 44"/>
            <p:cNvSpPr txBox="1"/>
            <p:nvPr/>
          </p:nvSpPr>
          <p:spPr>
            <a:xfrm>
              <a:off x="0" y="-28575"/>
              <a:ext cx="367041" cy="396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85"/>
                </a:lnSpc>
              </a:pPr>
            </a:p>
          </p:txBody>
        </p:sp>
      </p:grpSp>
      <p:grpSp>
        <p:nvGrpSpPr>
          <p:cNvPr id="45" name="Group 45"/>
          <p:cNvGrpSpPr/>
          <p:nvPr>
            <p:custDataLst>
              <p:tags r:id="rId25"/>
            </p:custDataLst>
          </p:nvPr>
        </p:nvGrpSpPr>
        <p:grpSpPr>
          <a:xfrm rot="0">
            <a:off x="14524075" y="3092943"/>
            <a:ext cx="2314527" cy="669488"/>
            <a:chOff x="0" y="0"/>
            <a:chExt cx="319778" cy="92497"/>
          </a:xfrm>
        </p:grpSpPr>
        <p:sp>
          <p:nvSpPr>
            <p:cNvPr id="46" name="Freeform 46"/>
            <p:cNvSpPr/>
            <p:nvPr>
              <p:custDataLst>
                <p:tags r:id="rId26"/>
              </p:custDataLst>
            </p:nvPr>
          </p:nvSpPr>
          <p:spPr>
            <a:xfrm>
              <a:off x="0" y="0"/>
              <a:ext cx="319778" cy="92497"/>
            </a:xfrm>
            <a:custGeom>
              <a:avLst/>
              <a:gdLst/>
              <a:ahLst/>
              <a:cxnLst/>
              <a:rect l="l" t="t" r="r" b="b"/>
              <a:pathLst>
                <a:path w="319778" h="92497">
                  <a:moveTo>
                    <a:pt x="0" y="0"/>
                  </a:moveTo>
                  <a:lnTo>
                    <a:pt x="319778" y="0"/>
                  </a:lnTo>
                  <a:lnTo>
                    <a:pt x="319778" y="92497"/>
                  </a:lnTo>
                  <a:lnTo>
                    <a:pt x="0" y="92497"/>
                  </a:ln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47" name="TextBox 47"/>
            <p:cNvSpPr txBox="1"/>
            <p:nvPr/>
          </p:nvSpPr>
          <p:spPr>
            <a:xfrm>
              <a:off x="0" y="-28575"/>
              <a:ext cx="319778" cy="1210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85"/>
                </a:lnSpc>
              </a:pPr>
            </a:p>
          </p:txBody>
        </p:sp>
      </p:grpSp>
      <p:grpSp>
        <p:nvGrpSpPr>
          <p:cNvPr id="48" name="Group 48"/>
          <p:cNvGrpSpPr/>
          <p:nvPr>
            <p:custDataLst>
              <p:tags r:id="rId27"/>
            </p:custDataLst>
          </p:nvPr>
        </p:nvGrpSpPr>
        <p:grpSpPr>
          <a:xfrm rot="0">
            <a:off x="14247297" y="2801959"/>
            <a:ext cx="199538" cy="199538"/>
            <a:chOff x="0" y="0"/>
            <a:chExt cx="35262" cy="35262"/>
          </a:xfrm>
        </p:grpSpPr>
        <p:sp>
          <p:nvSpPr>
            <p:cNvPr id="49" name="Freeform 49"/>
            <p:cNvSpPr/>
            <p:nvPr>
              <p:custDataLst>
                <p:tags r:id="rId28"/>
              </p:custDataLst>
            </p:nvPr>
          </p:nvSpPr>
          <p:spPr>
            <a:xfrm>
              <a:off x="0" y="0"/>
              <a:ext cx="35262" cy="35262"/>
            </a:xfrm>
            <a:custGeom>
              <a:avLst/>
              <a:gdLst/>
              <a:ahLst/>
              <a:cxnLst/>
              <a:rect l="l" t="t" r="r" b="b"/>
              <a:pathLst>
                <a:path w="35262" h="35262">
                  <a:moveTo>
                    <a:pt x="0" y="0"/>
                  </a:moveTo>
                  <a:lnTo>
                    <a:pt x="35262" y="0"/>
                  </a:lnTo>
                  <a:lnTo>
                    <a:pt x="35262" y="35262"/>
                  </a:lnTo>
                  <a:lnTo>
                    <a:pt x="0" y="35262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50" name="TextBox 50"/>
            <p:cNvSpPr txBox="1"/>
            <p:nvPr/>
          </p:nvSpPr>
          <p:spPr>
            <a:xfrm>
              <a:off x="0" y="-38100"/>
              <a:ext cx="35262" cy="733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51" name="Group 51"/>
          <p:cNvGrpSpPr/>
          <p:nvPr>
            <p:custDataLst>
              <p:tags r:id="rId29"/>
            </p:custDataLst>
          </p:nvPr>
        </p:nvGrpSpPr>
        <p:grpSpPr>
          <a:xfrm rot="0">
            <a:off x="14247297" y="5416254"/>
            <a:ext cx="199538" cy="199538"/>
            <a:chOff x="0" y="0"/>
            <a:chExt cx="35262" cy="35262"/>
          </a:xfrm>
        </p:grpSpPr>
        <p:sp>
          <p:nvSpPr>
            <p:cNvPr id="52" name="Freeform 52"/>
            <p:cNvSpPr/>
            <p:nvPr>
              <p:custDataLst>
                <p:tags r:id="rId30"/>
              </p:custDataLst>
            </p:nvPr>
          </p:nvSpPr>
          <p:spPr>
            <a:xfrm>
              <a:off x="0" y="0"/>
              <a:ext cx="35262" cy="35262"/>
            </a:xfrm>
            <a:custGeom>
              <a:avLst/>
              <a:gdLst/>
              <a:ahLst/>
              <a:cxnLst/>
              <a:rect l="l" t="t" r="r" b="b"/>
              <a:pathLst>
                <a:path w="35262" h="35262">
                  <a:moveTo>
                    <a:pt x="0" y="0"/>
                  </a:moveTo>
                  <a:lnTo>
                    <a:pt x="35262" y="0"/>
                  </a:lnTo>
                  <a:lnTo>
                    <a:pt x="35262" y="35262"/>
                  </a:lnTo>
                  <a:lnTo>
                    <a:pt x="0" y="35262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53" name="TextBox 53"/>
            <p:cNvSpPr txBox="1"/>
            <p:nvPr/>
          </p:nvSpPr>
          <p:spPr>
            <a:xfrm>
              <a:off x="0" y="-38100"/>
              <a:ext cx="35262" cy="733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54" name="Group 54"/>
          <p:cNvGrpSpPr/>
          <p:nvPr>
            <p:custDataLst>
              <p:tags r:id="rId31"/>
            </p:custDataLst>
          </p:nvPr>
        </p:nvGrpSpPr>
        <p:grpSpPr>
          <a:xfrm rot="0">
            <a:off x="16903905" y="2801959"/>
            <a:ext cx="199538" cy="199538"/>
            <a:chOff x="0" y="0"/>
            <a:chExt cx="35262" cy="35262"/>
          </a:xfrm>
        </p:grpSpPr>
        <p:sp>
          <p:nvSpPr>
            <p:cNvPr id="55" name="Freeform 55"/>
            <p:cNvSpPr/>
            <p:nvPr>
              <p:custDataLst>
                <p:tags r:id="rId32"/>
              </p:custDataLst>
            </p:nvPr>
          </p:nvSpPr>
          <p:spPr>
            <a:xfrm>
              <a:off x="0" y="0"/>
              <a:ext cx="35262" cy="35262"/>
            </a:xfrm>
            <a:custGeom>
              <a:avLst/>
              <a:gdLst/>
              <a:ahLst/>
              <a:cxnLst/>
              <a:rect l="l" t="t" r="r" b="b"/>
              <a:pathLst>
                <a:path w="35262" h="35262">
                  <a:moveTo>
                    <a:pt x="0" y="0"/>
                  </a:moveTo>
                  <a:lnTo>
                    <a:pt x="35262" y="0"/>
                  </a:lnTo>
                  <a:lnTo>
                    <a:pt x="35262" y="35262"/>
                  </a:lnTo>
                  <a:lnTo>
                    <a:pt x="0" y="35262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56" name="TextBox 56"/>
            <p:cNvSpPr txBox="1"/>
            <p:nvPr/>
          </p:nvSpPr>
          <p:spPr>
            <a:xfrm>
              <a:off x="0" y="-38100"/>
              <a:ext cx="35262" cy="733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57" name="Group 57"/>
          <p:cNvGrpSpPr/>
          <p:nvPr>
            <p:custDataLst>
              <p:tags r:id="rId33"/>
            </p:custDataLst>
          </p:nvPr>
        </p:nvGrpSpPr>
        <p:grpSpPr>
          <a:xfrm rot="0">
            <a:off x="16903905" y="5416254"/>
            <a:ext cx="199538" cy="199538"/>
            <a:chOff x="0" y="0"/>
            <a:chExt cx="35262" cy="35262"/>
          </a:xfrm>
        </p:grpSpPr>
        <p:sp>
          <p:nvSpPr>
            <p:cNvPr id="58" name="Freeform 58"/>
            <p:cNvSpPr/>
            <p:nvPr>
              <p:custDataLst>
                <p:tags r:id="rId34"/>
              </p:custDataLst>
            </p:nvPr>
          </p:nvSpPr>
          <p:spPr>
            <a:xfrm>
              <a:off x="0" y="0"/>
              <a:ext cx="35262" cy="35262"/>
            </a:xfrm>
            <a:custGeom>
              <a:avLst/>
              <a:gdLst/>
              <a:ahLst/>
              <a:cxnLst/>
              <a:rect l="l" t="t" r="r" b="b"/>
              <a:pathLst>
                <a:path w="35262" h="35262">
                  <a:moveTo>
                    <a:pt x="0" y="0"/>
                  </a:moveTo>
                  <a:lnTo>
                    <a:pt x="35262" y="0"/>
                  </a:lnTo>
                  <a:lnTo>
                    <a:pt x="35262" y="35262"/>
                  </a:lnTo>
                  <a:lnTo>
                    <a:pt x="0" y="35262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59" name="TextBox 59"/>
            <p:cNvSpPr txBox="1"/>
            <p:nvPr/>
          </p:nvSpPr>
          <p:spPr>
            <a:xfrm>
              <a:off x="0" y="-38100"/>
              <a:ext cx="35262" cy="733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60" name="Group 60"/>
          <p:cNvGrpSpPr/>
          <p:nvPr>
            <p:custDataLst>
              <p:tags r:id="rId35"/>
            </p:custDataLst>
          </p:nvPr>
        </p:nvGrpSpPr>
        <p:grpSpPr>
          <a:xfrm rot="0">
            <a:off x="4565792" y="6620436"/>
            <a:ext cx="2656608" cy="2662647"/>
            <a:chOff x="0" y="0"/>
            <a:chExt cx="367041" cy="367875"/>
          </a:xfrm>
        </p:grpSpPr>
        <p:sp>
          <p:nvSpPr>
            <p:cNvPr id="61" name="Freeform 61"/>
            <p:cNvSpPr/>
            <p:nvPr>
              <p:custDataLst>
                <p:tags r:id="rId36"/>
              </p:custDataLst>
            </p:nvPr>
          </p:nvSpPr>
          <p:spPr>
            <a:xfrm>
              <a:off x="0" y="0"/>
              <a:ext cx="367041" cy="367875"/>
            </a:xfrm>
            <a:custGeom>
              <a:avLst/>
              <a:gdLst/>
              <a:ahLst/>
              <a:cxnLst/>
              <a:rect l="l" t="t" r="r" b="b"/>
              <a:pathLst>
                <a:path w="367041" h="367875">
                  <a:moveTo>
                    <a:pt x="0" y="0"/>
                  </a:moveTo>
                  <a:lnTo>
                    <a:pt x="367041" y="0"/>
                  </a:lnTo>
                  <a:lnTo>
                    <a:pt x="367041" y="367875"/>
                  </a:lnTo>
                  <a:lnTo>
                    <a:pt x="0" y="367875"/>
                  </a:lnTo>
                  <a:close/>
                </a:path>
              </a:pathLst>
            </a:custGeom>
            <a:solidFill>
              <a:srgbClr val="FDFF42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62" name="TextBox 62"/>
            <p:cNvSpPr txBox="1"/>
            <p:nvPr/>
          </p:nvSpPr>
          <p:spPr>
            <a:xfrm>
              <a:off x="0" y="-28575"/>
              <a:ext cx="367041" cy="396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85"/>
                </a:lnSpc>
              </a:pPr>
            </a:p>
          </p:txBody>
        </p:sp>
      </p:grpSp>
      <p:grpSp>
        <p:nvGrpSpPr>
          <p:cNvPr id="63" name="Group 63"/>
          <p:cNvGrpSpPr/>
          <p:nvPr>
            <p:custDataLst>
              <p:tags r:id="rId37"/>
            </p:custDataLst>
          </p:nvPr>
        </p:nvGrpSpPr>
        <p:grpSpPr>
          <a:xfrm rot="0">
            <a:off x="4742801" y="6811650"/>
            <a:ext cx="2314527" cy="669488"/>
            <a:chOff x="0" y="0"/>
            <a:chExt cx="319778" cy="92497"/>
          </a:xfrm>
        </p:grpSpPr>
        <p:sp>
          <p:nvSpPr>
            <p:cNvPr id="64" name="Freeform 64"/>
            <p:cNvSpPr/>
            <p:nvPr>
              <p:custDataLst>
                <p:tags r:id="rId38"/>
              </p:custDataLst>
            </p:nvPr>
          </p:nvSpPr>
          <p:spPr>
            <a:xfrm>
              <a:off x="0" y="0"/>
              <a:ext cx="319778" cy="92497"/>
            </a:xfrm>
            <a:custGeom>
              <a:avLst/>
              <a:gdLst/>
              <a:ahLst/>
              <a:cxnLst/>
              <a:rect l="l" t="t" r="r" b="b"/>
              <a:pathLst>
                <a:path w="319778" h="92497">
                  <a:moveTo>
                    <a:pt x="0" y="0"/>
                  </a:moveTo>
                  <a:lnTo>
                    <a:pt x="319778" y="0"/>
                  </a:lnTo>
                  <a:lnTo>
                    <a:pt x="319778" y="92497"/>
                  </a:lnTo>
                  <a:lnTo>
                    <a:pt x="0" y="92497"/>
                  </a:ln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65" name="TextBox 65"/>
            <p:cNvSpPr txBox="1"/>
            <p:nvPr/>
          </p:nvSpPr>
          <p:spPr>
            <a:xfrm>
              <a:off x="0" y="-28575"/>
              <a:ext cx="319778" cy="1210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85"/>
                </a:lnSpc>
              </a:pPr>
            </a:p>
          </p:txBody>
        </p:sp>
      </p:grpSp>
      <p:grpSp>
        <p:nvGrpSpPr>
          <p:cNvPr id="66" name="Group 66"/>
          <p:cNvGrpSpPr/>
          <p:nvPr>
            <p:custDataLst>
              <p:tags r:id="rId39"/>
            </p:custDataLst>
          </p:nvPr>
        </p:nvGrpSpPr>
        <p:grpSpPr>
          <a:xfrm rot="0">
            <a:off x="4466023" y="6520667"/>
            <a:ext cx="199538" cy="199538"/>
            <a:chOff x="0" y="0"/>
            <a:chExt cx="35262" cy="35262"/>
          </a:xfrm>
        </p:grpSpPr>
        <p:sp>
          <p:nvSpPr>
            <p:cNvPr id="67" name="Freeform 67"/>
            <p:cNvSpPr/>
            <p:nvPr>
              <p:custDataLst>
                <p:tags r:id="rId40"/>
              </p:custDataLst>
            </p:nvPr>
          </p:nvSpPr>
          <p:spPr>
            <a:xfrm>
              <a:off x="0" y="0"/>
              <a:ext cx="35262" cy="35262"/>
            </a:xfrm>
            <a:custGeom>
              <a:avLst/>
              <a:gdLst/>
              <a:ahLst/>
              <a:cxnLst/>
              <a:rect l="l" t="t" r="r" b="b"/>
              <a:pathLst>
                <a:path w="35262" h="35262">
                  <a:moveTo>
                    <a:pt x="0" y="0"/>
                  </a:moveTo>
                  <a:lnTo>
                    <a:pt x="35262" y="0"/>
                  </a:lnTo>
                  <a:lnTo>
                    <a:pt x="35262" y="35262"/>
                  </a:lnTo>
                  <a:lnTo>
                    <a:pt x="0" y="35262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68" name="TextBox 68"/>
            <p:cNvSpPr txBox="1"/>
            <p:nvPr/>
          </p:nvSpPr>
          <p:spPr>
            <a:xfrm>
              <a:off x="0" y="-38100"/>
              <a:ext cx="35262" cy="733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69" name="Group 69"/>
          <p:cNvGrpSpPr/>
          <p:nvPr>
            <p:custDataLst>
              <p:tags r:id="rId41"/>
            </p:custDataLst>
          </p:nvPr>
        </p:nvGrpSpPr>
        <p:grpSpPr>
          <a:xfrm rot="0">
            <a:off x="4466023" y="9134962"/>
            <a:ext cx="199538" cy="199538"/>
            <a:chOff x="0" y="0"/>
            <a:chExt cx="35262" cy="35262"/>
          </a:xfrm>
        </p:grpSpPr>
        <p:sp>
          <p:nvSpPr>
            <p:cNvPr id="70" name="Freeform 70"/>
            <p:cNvSpPr/>
            <p:nvPr>
              <p:custDataLst>
                <p:tags r:id="rId42"/>
              </p:custDataLst>
            </p:nvPr>
          </p:nvSpPr>
          <p:spPr>
            <a:xfrm>
              <a:off x="0" y="0"/>
              <a:ext cx="35262" cy="35262"/>
            </a:xfrm>
            <a:custGeom>
              <a:avLst/>
              <a:gdLst/>
              <a:ahLst/>
              <a:cxnLst/>
              <a:rect l="l" t="t" r="r" b="b"/>
              <a:pathLst>
                <a:path w="35262" h="35262">
                  <a:moveTo>
                    <a:pt x="0" y="0"/>
                  </a:moveTo>
                  <a:lnTo>
                    <a:pt x="35262" y="0"/>
                  </a:lnTo>
                  <a:lnTo>
                    <a:pt x="35262" y="35262"/>
                  </a:lnTo>
                  <a:lnTo>
                    <a:pt x="0" y="35262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71" name="TextBox 71"/>
            <p:cNvSpPr txBox="1"/>
            <p:nvPr/>
          </p:nvSpPr>
          <p:spPr>
            <a:xfrm>
              <a:off x="0" y="-38100"/>
              <a:ext cx="35262" cy="733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72" name="Group 72"/>
          <p:cNvGrpSpPr/>
          <p:nvPr>
            <p:custDataLst>
              <p:tags r:id="rId43"/>
            </p:custDataLst>
          </p:nvPr>
        </p:nvGrpSpPr>
        <p:grpSpPr>
          <a:xfrm rot="0">
            <a:off x="7122631" y="6520667"/>
            <a:ext cx="199538" cy="199538"/>
            <a:chOff x="0" y="0"/>
            <a:chExt cx="35262" cy="35262"/>
          </a:xfrm>
        </p:grpSpPr>
        <p:sp>
          <p:nvSpPr>
            <p:cNvPr id="73" name="Freeform 73"/>
            <p:cNvSpPr/>
            <p:nvPr>
              <p:custDataLst>
                <p:tags r:id="rId44"/>
              </p:custDataLst>
            </p:nvPr>
          </p:nvSpPr>
          <p:spPr>
            <a:xfrm>
              <a:off x="0" y="0"/>
              <a:ext cx="35262" cy="35262"/>
            </a:xfrm>
            <a:custGeom>
              <a:avLst/>
              <a:gdLst/>
              <a:ahLst/>
              <a:cxnLst/>
              <a:rect l="l" t="t" r="r" b="b"/>
              <a:pathLst>
                <a:path w="35262" h="35262">
                  <a:moveTo>
                    <a:pt x="0" y="0"/>
                  </a:moveTo>
                  <a:lnTo>
                    <a:pt x="35262" y="0"/>
                  </a:lnTo>
                  <a:lnTo>
                    <a:pt x="35262" y="35262"/>
                  </a:lnTo>
                  <a:lnTo>
                    <a:pt x="0" y="35262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74" name="TextBox 74"/>
            <p:cNvSpPr txBox="1"/>
            <p:nvPr/>
          </p:nvSpPr>
          <p:spPr>
            <a:xfrm>
              <a:off x="0" y="-38100"/>
              <a:ext cx="35262" cy="733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75" name="Group 75"/>
          <p:cNvGrpSpPr/>
          <p:nvPr>
            <p:custDataLst>
              <p:tags r:id="rId45"/>
            </p:custDataLst>
          </p:nvPr>
        </p:nvGrpSpPr>
        <p:grpSpPr>
          <a:xfrm rot="0">
            <a:off x="7122631" y="9134962"/>
            <a:ext cx="199538" cy="199538"/>
            <a:chOff x="0" y="0"/>
            <a:chExt cx="35262" cy="35262"/>
          </a:xfrm>
        </p:grpSpPr>
        <p:sp>
          <p:nvSpPr>
            <p:cNvPr id="76" name="Freeform 76"/>
            <p:cNvSpPr/>
            <p:nvPr>
              <p:custDataLst>
                <p:tags r:id="rId46"/>
              </p:custDataLst>
            </p:nvPr>
          </p:nvSpPr>
          <p:spPr>
            <a:xfrm>
              <a:off x="0" y="0"/>
              <a:ext cx="35262" cy="35262"/>
            </a:xfrm>
            <a:custGeom>
              <a:avLst/>
              <a:gdLst/>
              <a:ahLst/>
              <a:cxnLst/>
              <a:rect l="l" t="t" r="r" b="b"/>
              <a:pathLst>
                <a:path w="35262" h="35262">
                  <a:moveTo>
                    <a:pt x="0" y="0"/>
                  </a:moveTo>
                  <a:lnTo>
                    <a:pt x="35262" y="0"/>
                  </a:lnTo>
                  <a:lnTo>
                    <a:pt x="35262" y="35262"/>
                  </a:lnTo>
                  <a:lnTo>
                    <a:pt x="0" y="35262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77" name="TextBox 77"/>
            <p:cNvSpPr txBox="1"/>
            <p:nvPr/>
          </p:nvSpPr>
          <p:spPr>
            <a:xfrm>
              <a:off x="0" y="-38100"/>
              <a:ext cx="35262" cy="733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78" name="Group 78"/>
          <p:cNvGrpSpPr/>
          <p:nvPr>
            <p:custDataLst>
              <p:tags r:id="rId47"/>
            </p:custDataLst>
          </p:nvPr>
        </p:nvGrpSpPr>
        <p:grpSpPr>
          <a:xfrm rot="0">
            <a:off x="11086641" y="6620436"/>
            <a:ext cx="2656608" cy="2662647"/>
            <a:chOff x="0" y="0"/>
            <a:chExt cx="367041" cy="367875"/>
          </a:xfrm>
        </p:grpSpPr>
        <p:sp>
          <p:nvSpPr>
            <p:cNvPr id="79" name="Freeform 79"/>
            <p:cNvSpPr/>
            <p:nvPr>
              <p:custDataLst>
                <p:tags r:id="rId48"/>
              </p:custDataLst>
            </p:nvPr>
          </p:nvSpPr>
          <p:spPr>
            <a:xfrm>
              <a:off x="0" y="0"/>
              <a:ext cx="367041" cy="367875"/>
            </a:xfrm>
            <a:custGeom>
              <a:avLst/>
              <a:gdLst/>
              <a:ahLst/>
              <a:cxnLst/>
              <a:rect l="l" t="t" r="r" b="b"/>
              <a:pathLst>
                <a:path w="367041" h="367875">
                  <a:moveTo>
                    <a:pt x="0" y="0"/>
                  </a:moveTo>
                  <a:lnTo>
                    <a:pt x="367041" y="0"/>
                  </a:lnTo>
                  <a:lnTo>
                    <a:pt x="367041" y="367875"/>
                  </a:lnTo>
                  <a:lnTo>
                    <a:pt x="0" y="367875"/>
                  </a:ln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80" name="TextBox 80"/>
            <p:cNvSpPr txBox="1"/>
            <p:nvPr/>
          </p:nvSpPr>
          <p:spPr>
            <a:xfrm>
              <a:off x="0" y="-28575"/>
              <a:ext cx="367041" cy="396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85"/>
                </a:lnSpc>
              </a:pPr>
            </a:p>
          </p:txBody>
        </p:sp>
      </p:grpSp>
      <p:grpSp>
        <p:nvGrpSpPr>
          <p:cNvPr id="81" name="Group 81"/>
          <p:cNvGrpSpPr/>
          <p:nvPr>
            <p:custDataLst>
              <p:tags r:id="rId49"/>
            </p:custDataLst>
          </p:nvPr>
        </p:nvGrpSpPr>
        <p:grpSpPr>
          <a:xfrm rot="0">
            <a:off x="11263651" y="6811650"/>
            <a:ext cx="2314527" cy="669488"/>
            <a:chOff x="0" y="0"/>
            <a:chExt cx="319778" cy="92497"/>
          </a:xfrm>
        </p:grpSpPr>
        <p:sp>
          <p:nvSpPr>
            <p:cNvPr id="82" name="Freeform 82"/>
            <p:cNvSpPr/>
            <p:nvPr>
              <p:custDataLst>
                <p:tags r:id="rId50"/>
              </p:custDataLst>
            </p:nvPr>
          </p:nvSpPr>
          <p:spPr>
            <a:xfrm>
              <a:off x="0" y="0"/>
              <a:ext cx="319778" cy="92497"/>
            </a:xfrm>
            <a:custGeom>
              <a:avLst/>
              <a:gdLst/>
              <a:ahLst/>
              <a:cxnLst/>
              <a:rect l="l" t="t" r="r" b="b"/>
              <a:pathLst>
                <a:path w="319778" h="92497">
                  <a:moveTo>
                    <a:pt x="0" y="0"/>
                  </a:moveTo>
                  <a:lnTo>
                    <a:pt x="319778" y="0"/>
                  </a:lnTo>
                  <a:lnTo>
                    <a:pt x="319778" y="92497"/>
                  </a:lnTo>
                  <a:lnTo>
                    <a:pt x="0" y="92497"/>
                  </a:lnTo>
                  <a:close/>
                </a:path>
              </a:pathLst>
            </a:custGeom>
            <a:solidFill>
              <a:srgbClr val="5DFB3C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83" name="TextBox 83"/>
            <p:cNvSpPr txBox="1"/>
            <p:nvPr/>
          </p:nvSpPr>
          <p:spPr>
            <a:xfrm>
              <a:off x="0" y="-28575"/>
              <a:ext cx="319778" cy="1210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85"/>
                </a:lnSpc>
              </a:pPr>
            </a:p>
          </p:txBody>
        </p:sp>
      </p:grpSp>
      <p:grpSp>
        <p:nvGrpSpPr>
          <p:cNvPr id="84" name="Group 84"/>
          <p:cNvGrpSpPr/>
          <p:nvPr>
            <p:custDataLst>
              <p:tags r:id="rId51"/>
            </p:custDataLst>
          </p:nvPr>
        </p:nvGrpSpPr>
        <p:grpSpPr>
          <a:xfrm rot="0">
            <a:off x="10986872" y="6520667"/>
            <a:ext cx="199538" cy="199538"/>
            <a:chOff x="0" y="0"/>
            <a:chExt cx="35262" cy="35262"/>
          </a:xfrm>
        </p:grpSpPr>
        <p:sp>
          <p:nvSpPr>
            <p:cNvPr id="85" name="Freeform 85"/>
            <p:cNvSpPr/>
            <p:nvPr>
              <p:custDataLst>
                <p:tags r:id="rId52"/>
              </p:custDataLst>
            </p:nvPr>
          </p:nvSpPr>
          <p:spPr>
            <a:xfrm>
              <a:off x="0" y="0"/>
              <a:ext cx="35262" cy="35262"/>
            </a:xfrm>
            <a:custGeom>
              <a:avLst/>
              <a:gdLst/>
              <a:ahLst/>
              <a:cxnLst/>
              <a:rect l="l" t="t" r="r" b="b"/>
              <a:pathLst>
                <a:path w="35262" h="35262">
                  <a:moveTo>
                    <a:pt x="0" y="0"/>
                  </a:moveTo>
                  <a:lnTo>
                    <a:pt x="35262" y="0"/>
                  </a:lnTo>
                  <a:lnTo>
                    <a:pt x="35262" y="35262"/>
                  </a:lnTo>
                  <a:lnTo>
                    <a:pt x="0" y="35262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86" name="TextBox 86"/>
            <p:cNvSpPr txBox="1"/>
            <p:nvPr/>
          </p:nvSpPr>
          <p:spPr>
            <a:xfrm>
              <a:off x="0" y="-38100"/>
              <a:ext cx="35262" cy="733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87" name="Group 87"/>
          <p:cNvGrpSpPr/>
          <p:nvPr>
            <p:custDataLst>
              <p:tags r:id="rId53"/>
            </p:custDataLst>
          </p:nvPr>
        </p:nvGrpSpPr>
        <p:grpSpPr>
          <a:xfrm rot="0">
            <a:off x="10986872" y="9134962"/>
            <a:ext cx="199538" cy="199538"/>
            <a:chOff x="0" y="0"/>
            <a:chExt cx="35262" cy="35262"/>
          </a:xfrm>
        </p:grpSpPr>
        <p:sp>
          <p:nvSpPr>
            <p:cNvPr id="88" name="Freeform 88"/>
            <p:cNvSpPr/>
            <p:nvPr>
              <p:custDataLst>
                <p:tags r:id="rId54"/>
              </p:custDataLst>
            </p:nvPr>
          </p:nvSpPr>
          <p:spPr>
            <a:xfrm>
              <a:off x="0" y="0"/>
              <a:ext cx="35262" cy="35262"/>
            </a:xfrm>
            <a:custGeom>
              <a:avLst/>
              <a:gdLst/>
              <a:ahLst/>
              <a:cxnLst/>
              <a:rect l="l" t="t" r="r" b="b"/>
              <a:pathLst>
                <a:path w="35262" h="35262">
                  <a:moveTo>
                    <a:pt x="0" y="0"/>
                  </a:moveTo>
                  <a:lnTo>
                    <a:pt x="35262" y="0"/>
                  </a:lnTo>
                  <a:lnTo>
                    <a:pt x="35262" y="35262"/>
                  </a:lnTo>
                  <a:lnTo>
                    <a:pt x="0" y="35262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89" name="TextBox 89"/>
            <p:cNvSpPr txBox="1"/>
            <p:nvPr/>
          </p:nvSpPr>
          <p:spPr>
            <a:xfrm>
              <a:off x="0" y="-38100"/>
              <a:ext cx="35262" cy="733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90" name="Group 90"/>
          <p:cNvGrpSpPr/>
          <p:nvPr>
            <p:custDataLst>
              <p:tags r:id="rId55"/>
            </p:custDataLst>
          </p:nvPr>
        </p:nvGrpSpPr>
        <p:grpSpPr>
          <a:xfrm rot="0">
            <a:off x="13643480" y="6520667"/>
            <a:ext cx="199538" cy="199538"/>
            <a:chOff x="0" y="0"/>
            <a:chExt cx="35262" cy="35262"/>
          </a:xfrm>
        </p:grpSpPr>
        <p:sp>
          <p:nvSpPr>
            <p:cNvPr id="91" name="Freeform 91"/>
            <p:cNvSpPr/>
            <p:nvPr>
              <p:custDataLst>
                <p:tags r:id="rId56"/>
              </p:custDataLst>
            </p:nvPr>
          </p:nvSpPr>
          <p:spPr>
            <a:xfrm>
              <a:off x="0" y="0"/>
              <a:ext cx="35262" cy="35262"/>
            </a:xfrm>
            <a:custGeom>
              <a:avLst/>
              <a:gdLst/>
              <a:ahLst/>
              <a:cxnLst/>
              <a:rect l="l" t="t" r="r" b="b"/>
              <a:pathLst>
                <a:path w="35262" h="35262">
                  <a:moveTo>
                    <a:pt x="0" y="0"/>
                  </a:moveTo>
                  <a:lnTo>
                    <a:pt x="35262" y="0"/>
                  </a:lnTo>
                  <a:lnTo>
                    <a:pt x="35262" y="35262"/>
                  </a:lnTo>
                  <a:lnTo>
                    <a:pt x="0" y="35262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92" name="TextBox 92"/>
            <p:cNvSpPr txBox="1"/>
            <p:nvPr/>
          </p:nvSpPr>
          <p:spPr>
            <a:xfrm>
              <a:off x="0" y="-38100"/>
              <a:ext cx="35262" cy="733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93" name="Group 93"/>
          <p:cNvGrpSpPr/>
          <p:nvPr>
            <p:custDataLst>
              <p:tags r:id="rId57"/>
            </p:custDataLst>
          </p:nvPr>
        </p:nvGrpSpPr>
        <p:grpSpPr>
          <a:xfrm rot="0">
            <a:off x="13643480" y="9134962"/>
            <a:ext cx="199538" cy="199538"/>
            <a:chOff x="0" y="0"/>
            <a:chExt cx="35262" cy="35262"/>
          </a:xfrm>
        </p:grpSpPr>
        <p:sp>
          <p:nvSpPr>
            <p:cNvPr id="94" name="Freeform 94"/>
            <p:cNvSpPr/>
            <p:nvPr>
              <p:custDataLst>
                <p:tags r:id="rId58"/>
              </p:custDataLst>
            </p:nvPr>
          </p:nvSpPr>
          <p:spPr>
            <a:xfrm>
              <a:off x="0" y="0"/>
              <a:ext cx="35262" cy="35262"/>
            </a:xfrm>
            <a:custGeom>
              <a:avLst/>
              <a:gdLst/>
              <a:ahLst/>
              <a:cxnLst/>
              <a:rect l="l" t="t" r="r" b="b"/>
              <a:pathLst>
                <a:path w="35262" h="35262">
                  <a:moveTo>
                    <a:pt x="0" y="0"/>
                  </a:moveTo>
                  <a:lnTo>
                    <a:pt x="35262" y="0"/>
                  </a:lnTo>
                  <a:lnTo>
                    <a:pt x="35262" y="35262"/>
                  </a:lnTo>
                  <a:lnTo>
                    <a:pt x="0" y="35262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95" name="TextBox 95"/>
            <p:cNvSpPr txBox="1"/>
            <p:nvPr/>
          </p:nvSpPr>
          <p:spPr>
            <a:xfrm>
              <a:off x="0" y="-38100"/>
              <a:ext cx="35262" cy="733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96" name="AutoShape 96"/>
          <p:cNvSpPr/>
          <p:nvPr>
            <p:custDataLst>
              <p:tags r:id="rId59"/>
            </p:custDataLst>
          </p:nvPr>
        </p:nvSpPr>
        <p:spPr>
          <a:xfrm>
            <a:off x="1205599" y="6068230"/>
            <a:ext cx="16053701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97" name="Group 97"/>
          <p:cNvGrpSpPr/>
          <p:nvPr>
            <p:custDataLst>
              <p:tags r:id="rId60"/>
            </p:custDataLst>
          </p:nvPr>
        </p:nvGrpSpPr>
        <p:grpSpPr>
          <a:xfrm rot="0">
            <a:off x="2483743" y="5918301"/>
            <a:ext cx="299857" cy="299857"/>
            <a:chOff x="0" y="0"/>
            <a:chExt cx="812800" cy="812800"/>
          </a:xfrm>
        </p:grpSpPr>
        <p:sp>
          <p:nvSpPr>
            <p:cNvPr id="98" name="Freeform 98"/>
            <p:cNvSpPr/>
            <p:nvPr>
              <p:custDataLst>
                <p:tags r:id="rId61"/>
              </p:custDataLst>
            </p:nvPr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99" name="TextBox 99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85"/>
                </a:lnSpc>
              </a:pPr>
            </a:p>
          </p:txBody>
        </p:sp>
      </p:grpSp>
      <p:grpSp>
        <p:nvGrpSpPr>
          <p:cNvPr id="100" name="Group 100"/>
          <p:cNvGrpSpPr/>
          <p:nvPr>
            <p:custDataLst>
              <p:tags r:id="rId62"/>
            </p:custDataLst>
          </p:nvPr>
        </p:nvGrpSpPr>
        <p:grpSpPr>
          <a:xfrm rot="0">
            <a:off x="5744168" y="5918301"/>
            <a:ext cx="299857" cy="299857"/>
            <a:chOff x="0" y="0"/>
            <a:chExt cx="812800" cy="812800"/>
          </a:xfrm>
        </p:grpSpPr>
        <p:sp>
          <p:nvSpPr>
            <p:cNvPr id="101" name="Freeform 101"/>
            <p:cNvSpPr/>
            <p:nvPr>
              <p:custDataLst>
                <p:tags r:id="rId63"/>
              </p:custDataLst>
            </p:nvPr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02" name="TextBox 102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85"/>
                </a:lnSpc>
              </a:pPr>
            </a:p>
          </p:txBody>
        </p:sp>
      </p:grpSp>
      <p:grpSp>
        <p:nvGrpSpPr>
          <p:cNvPr id="103" name="Group 103"/>
          <p:cNvGrpSpPr/>
          <p:nvPr>
            <p:custDataLst>
              <p:tags r:id="rId64"/>
            </p:custDataLst>
          </p:nvPr>
        </p:nvGrpSpPr>
        <p:grpSpPr>
          <a:xfrm rot="0">
            <a:off x="8994072" y="5918301"/>
            <a:ext cx="299857" cy="299857"/>
            <a:chOff x="0" y="0"/>
            <a:chExt cx="812800" cy="812800"/>
          </a:xfrm>
        </p:grpSpPr>
        <p:sp>
          <p:nvSpPr>
            <p:cNvPr id="104" name="Freeform 104"/>
            <p:cNvSpPr/>
            <p:nvPr>
              <p:custDataLst>
                <p:tags r:id="rId65"/>
              </p:custDataLst>
            </p:nvPr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05" name="TextBox 105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85"/>
                </a:lnSpc>
              </a:pPr>
            </a:p>
          </p:txBody>
        </p:sp>
      </p:grpSp>
      <p:grpSp>
        <p:nvGrpSpPr>
          <p:cNvPr id="106" name="Group 106"/>
          <p:cNvGrpSpPr/>
          <p:nvPr>
            <p:custDataLst>
              <p:tags r:id="rId66"/>
            </p:custDataLst>
          </p:nvPr>
        </p:nvGrpSpPr>
        <p:grpSpPr>
          <a:xfrm rot="0">
            <a:off x="12115089" y="5918301"/>
            <a:ext cx="299857" cy="299857"/>
            <a:chOff x="0" y="0"/>
            <a:chExt cx="812800" cy="812800"/>
          </a:xfrm>
        </p:grpSpPr>
        <p:sp>
          <p:nvSpPr>
            <p:cNvPr id="107" name="Freeform 107"/>
            <p:cNvSpPr/>
            <p:nvPr>
              <p:custDataLst>
                <p:tags r:id="rId67"/>
              </p:custDataLst>
            </p:nvPr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08" name="TextBox 108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85"/>
                </a:lnSpc>
              </a:pPr>
            </a:p>
          </p:txBody>
        </p:sp>
      </p:grpSp>
      <p:grpSp>
        <p:nvGrpSpPr>
          <p:cNvPr id="109" name="Group 109"/>
          <p:cNvGrpSpPr/>
          <p:nvPr>
            <p:custDataLst>
              <p:tags r:id="rId68"/>
            </p:custDataLst>
          </p:nvPr>
        </p:nvGrpSpPr>
        <p:grpSpPr>
          <a:xfrm rot="0">
            <a:off x="15539341" y="5918301"/>
            <a:ext cx="299857" cy="299857"/>
            <a:chOff x="0" y="0"/>
            <a:chExt cx="812800" cy="812800"/>
          </a:xfrm>
        </p:grpSpPr>
        <p:sp>
          <p:nvSpPr>
            <p:cNvPr id="110" name="Freeform 110"/>
            <p:cNvSpPr/>
            <p:nvPr>
              <p:custDataLst>
                <p:tags r:id="rId69"/>
              </p:custDataLst>
            </p:nvPr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11" name="TextBox 111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85"/>
                </a:lnSpc>
              </a:pPr>
            </a:p>
          </p:txBody>
        </p:sp>
      </p:grpSp>
      <p:sp>
        <p:nvSpPr>
          <p:cNvPr id="112" name="Freeform 112"/>
          <p:cNvSpPr/>
          <p:nvPr>
            <p:custDataLst>
              <p:tags r:id="rId70"/>
            </p:custDataLst>
          </p:nvPr>
        </p:nvSpPr>
        <p:spPr>
          <a:xfrm>
            <a:off x="14446835" y="6620436"/>
            <a:ext cx="3438932" cy="3107544"/>
          </a:xfrm>
          <a:custGeom>
            <a:avLst/>
            <a:gdLst/>
            <a:ahLst/>
            <a:cxnLst/>
            <a:rect l="l" t="t" r="r" b="b"/>
            <a:pathLst>
              <a:path w="3438932" h="3107544">
                <a:moveTo>
                  <a:pt x="0" y="0"/>
                </a:moveTo>
                <a:lnTo>
                  <a:pt x="3438931" y="0"/>
                </a:lnTo>
                <a:lnTo>
                  <a:pt x="3438931" y="3107544"/>
                </a:lnTo>
                <a:lnTo>
                  <a:pt x="0" y="3107544"/>
                </a:lnTo>
                <a:lnTo>
                  <a:pt x="0" y="0"/>
                </a:lnTo>
                <a:close/>
              </a:path>
            </a:pathLst>
          </a:custGeom>
          <a:blipFill>
            <a:blip r:embed="rId71"/>
            <a:stretch>
              <a:fillRect/>
            </a:stretch>
          </a:blipFill>
        </p:spPr>
      </p:sp>
      <p:sp>
        <p:nvSpPr>
          <p:cNvPr id="113" name="Freeform 113"/>
          <p:cNvSpPr/>
          <p:nvPr>
            <p:custDataLst>
              <p:tags r:id="rId72"/>
            </p:custDataLst>
          </p:nvPr>
        </p:nvSpPr>
        <p:spPr>
          <a:xfrm>
            <a:off x="4565792" y="2493627"/>
            <a:ext cx="2778316" cy="3223785"/>
          </a:xfrm>
          <a:custGeom>
            <a:avLst/>
            <a:gdLst/>
            <a:ahLst/>
            <a:cxnLst/>
            <a:rect l="l" t="t" r="r" b="b"/>
            <a:pathLst>
              <a:path w="2778316" h="3223785">
                <a:moveTo>
                  <a:pt x="0" y="0"/>
                </a:moveTo>
                <a:lnTo>
                  <a:pt x="2778316" y="0"/>
                </a:lnTo>
                <a:lnTo>
                  <a:pt x="2778316" y="3223785"/>
                </a:lnTo>
                <a:lnTo>
                  <a:pt x="0" y="3223785"/>
                </a:lnTo>
                <a:lnTo>
                  <a:pt x="0" y="0"/>
                </a:lnTo>
                <a:close/>
              </a:path>
            </a:pathLst>
          </a:custGeom>
          <a:blipFill>
            <a:blip r:embed="rId73"/>
            <a:stretch>
              <a:fillRect/>
            </a:stretch>
          </a:blipFill>
        </p:spPr>
      </p:sp>
      <p:sp>
        <p:nvSpPr>
          <p:cNvPr id="114" name="Freeform 114"/>
          <p:cNvSpPr/>
          <p:nvPr>
            <p:custDataLst>
              <p:tags r:id="rId74"/>
            </p:custDataLst>
          </p:nvPr>
        </p:nvSpPr>
        <p:spPr>
          <a:xfrm>
            <a:off x="1370349" y="6720205"/>
            <a:ext cx="2311250" cy="2562878"/>
          </a:xfrm>
          <a:custGeom>
            <a:avLst/>
            <a:gdLst/>
            <a:ahLst/>
            <a:cxnLst/>
            <a:rect l="l" t="t" r="r" b="b"/>
            <a:pathLst>
              <a:path w="2311250" h="2562878">
                <a:moveTo>
                  <a:pt x="0" y="0"/>
                </a:moveTo>
                <a:lnTo>
                  <a:pt x="2311251" y="0"/>
                </a:lnTo>
                <a:lnTo>
                  <a:pt x="2311251" y="2562878"/>
                </a:lnTo>
                <a:lnTo>
                  <a:pt x="0" y="2562878"/>
                </a:lnTo>
                <a:lnTo>
                  <a:pt x="0" y="0"/>
                </a:lnTo>
                <a:close/>
              </a:path>
            </a:pathLst>
          </a:custGeom>
          <a:blipFill>
            <a:blip r:embed="rId75">
              <a:extLst>
                <a:ext uri="{96DAC541-7B7A-43D3-8B79-37D633B846F1}">
                  <asvg:svgBlip xmlns:asvg="http://schemas.microsoft.com/office/drawing/2016/SVG/main" r:embed="rId76"/>
                </a:ext>
              </a:extLst>
            </a:blip>
            <a:stretch>
              <a:fillRect/>
            </a:stretch>
          </a:blipFill>
        </p:spPr>
      </p:sp>
      <p:sp>
        <p:nvSpPr>
          <p:cNvPr id="115" name="Freeform 115"/>
          <p:cNvSpPr/>
          <p:nvPr>
            <p:custDataLst>
              <p:tags r:id="rId77"/>
            </p:custDataLst>
          </p:nvPr>
        </p:nvSpPr>
        <p:spPr>
          <a:xfrm>
            <a:off x="10949815" y="2801959"/>
            <a:ext cx="2330548" cy="2759398"/>
          </a:xfrm>
          <a:custGeom>
            <a:avLst/>
            <a:gdLst/>
            <a:ahLst/>
            <a:cxnLst/>
            <a:rect l="l" t="t" r="r" b="b"/>
            <a:pathLst>
              <a:path w="2330548" h="2759398">
                <a:moveTo>
                  <a:pt x="0" y="0"/>
                </a:moveTo>
                <a:lnTo>
                  <a:pt x="2330547" y="0"/>
                </a:lnTo>
                <a:lnTo>
                  <a:pt x="2330547" y="2759398"/>
                </a:lnTo>
                <a:lnTo>
                  <a:pt x="0" y="2759398"/>
                </a:lnTo>
                <a:lnTo>
                  <a:pt x="0" y="0"/>
                </a:lnTo>
                <a:close/>
              </a:path>
            </a:pathLst>
          </a:custGeom>
          <a:blipFill>
            <a:blip r:embed="rId78"/>
            <a:stretch>
              <a:fillRect l="-292299" t="-291895"/>
            </a:stretch>
          </a:blipFill>
        </p:spPr>
      </p:sp>
      <p:sp>
        <p:nvSpPr>
          <p:cNvPr id="116" name="Freeform 116"/>
          <p:cNvSpPr/>
          <p:nvPr>
            <p:custDataLst>
              <p:tags r:id="rId79"/>
            </p:custDataLst>
          </p:nvPr>
        </p:nvSpPr>
        <p:spPr>
          <a:xfrm>
            <a:off x="8567560" y="6811650"/>
            <a:ext cx="1409262" cy="2273003"/>
          </a:xfrm>
          <a:custGeom>
            <a:avLst/>
            <a:gdLst/>
            <a:ahLst/>
            <a:cxnLst/>
            <a:rect l="l" t="t" r="r" b="b"/>
            <a:pathLst>
              <a:path w="1409262" h="2273003">
                <a:moveTo>
                  <a:pt x="0" y="0"/>
                </a:moveTo>
                <a:lnTo>
                  <a:pt x="1409262" y="0"/>
                </a:lnTo>
                <a:lnTo>
                  <a:pt x="1409262" y="2273004"/>
                </a:lnTo>
                <a:lnTo>
                  <a:pt x="0" y="2273004"/>
                </a:lnTo>
                <a:lnTo>
                  <a:pt x="0" y="0"/>
                </a:lnTo>
                <a:close/>
              </a:path>
            </a:pathLst>
          </a:custGeom>
          <a:blipFill>
            <a:blip r:embed="rId80">
              <a:extLst>
                <a:ext uri="{96DAC541-7B7A-43D3-8B79-37D633B846F1}">
                  <asvg:svgBlip xmlns:asvg="http://schemas.microsoft.com/office/drawing/2016/SVG/main" r:embed="rId81"/>
                </a:ext>
              </a:extLst>
            </a:blip>
            <a:stretch>
              <a:fillRect/>
            </a:stretch>
          </a:blipFill>
        </p:spPr>
      </p:sp>
      <p:sp>
        <p:nvSpPr>
          <p:cNvPr id="117" name="TextBox 117"/>
          <p:cNvSpPr txBox="1"/>
          <p:nvPr/>
        </p:nvSpPr>
        <p:spPr>
          <a:xfrm>
            <a:off x="1028700" y="418465"/>
            <a:ext cx="5384165" cy="17773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13860"/>
              </a:lnSpc>
              <a:spcBef>
                <a:spcPct val="0"/>
              </a:spcBef>
            </a:pPr>
            <a:r>
              <a:rPr lang="zh-CN" altLang="en-US" sz="9900" b="1" u="none" strike="noStrike" spc="-217">
                <a:ln>
                  <a:solidFill>
                    <a:sysClr val="windowText" lastClr="000000"/>
                  </a:solidFill>
                </a:ln>
                <a:solidFill>
                  <a:srgbClr val="FDFF42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待完成</a:t>
            </a:r>
            <a:endParaRPr lang="zh-CN" altLang="en-US" sz="9900" b="1" u="none" strike="noStrike" spc="-217">
              <a:ln>
                <a:solidFill>
                  <a:sysClr val="windowText" lastClr="000000"/>
                </a:solidFill>
              </a:ln>
              <a:solidFill>
                <a:srgbClr val="FDFF42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思源黑体 Bold" panose="020B0800000000000000" charset="-122"/>
            </a:endParaRPr>
          </a:p>
        </p:txBody>
      </p:sp>
      <p:sp>
        <p:nvSpPr>
          <p:cNvPr id="119" name="TextBox 119"/>
          <p:cNvSpPr txBox="1"/>
          <p:nvPr>
            <p:custDataLst>
              <p:tags r:id="rId82"/>
            </p:custDataLst>
          </p:nvPr>
        </p:nvSpPr>
        <p:spPr>
          <a:xfrm>
            <a:off x="8132288" y="4023760"/>
            <a:ext cx="2072265" cy="1153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85750" indent="-285750" algn="l">
              <a:lnSpc>
                <a:spcPts val="2250"/>
              </a:lnSpc>
              <a:buFont typeface="Arial" panose="020B0604020202020204" pitchFamily="34" charset="0"/>
              <a:buChar char="•"/>
            </a:pPr>
            <a:r>
              <a:rPr lang="zh-CN" altLang="en-US" sz="1610">
                <a:solidFill>
                  <a:srgbClr val="000000"/>
                </a:solidFill>
                <a:latin typeface="思源黑体" panose="020B0800000000000000" charset="-122"/>
                <a:ea typeface="思源黑体" panose="020B0800000000000000" charset="-122"/>
                <a:cs typeface="思源黑体" panose="020B0800000000000000" charset="-122"/>
                <a:sym typeface="思源黑体" panose="020B0800000000000000" charset="-122"/>
              </a:rPr>
              <a:t>群组</a:t>
            </a:r>
            <a:r>
              <a:rPr lang="zh-CN" altLang="en-US" sz="1610">
                <a:solidFill>
                  <a:srgbClr val="000000"/>
                </a:solidFill>
                <a:latin typeface="思源黑体" panose="020B0800000000000000" charset="-122"/>
                <a:ea typeface="思源黑体" panose="020B0800000000000000" charset="-122"/>
                <a:cs typeface="思源黑体" panose="020B0800000000000000" charset="-122"/>
                <a:sym typeface="思源黑体" panose="020B0800000000000000" charset="-122"/>
              </a:rPr>
              <a:t>二维码分享</a:t>
            </a:r>
            <a:r>
              <a:rPr lang="zh-CN" altLang="en-US" sz="1610">
                <a:solidFill>
                  <a:srgbClr val="000000"/>
                </a:solidFill>
                <a:latin typeface="思源黑体" panose="020B0800000000000000" charset="-122"/>
                <a:ea typeface="思源黑体" panose="020B0800000000000000" charset="-122"/>
                <a:cs typeface="思源黑体" panose="020B0800000000000000" charset="-122"/>
                <a:sym typeface="思源黑体" panose="020B0800000000000000" charset="-122"/>
              </a:rPr>
              <a:t>实现</a:t>
            </a:r>
            <a:endParaRPr lang="zh-CN" altLang="en-US" sz="1610">
              <a:solidFill>
                <a:srgbClr val="000000"/>
              </a:solidFill>
              <a:latin typeface="思源黑体" panose="020B0800000000000000" charset="-122"/>
              <a:ea typeface="思源黑体" panose="020B0800000000000000" charset="-122"/>
              <a:cs typeface="思源黑体" panose="020B0800000000000000" charset="-122"/>
              <a:sym typeface="思源黑体" panose="020B0800000000000000" charset="-122"/>
            </a:endParaRPr>
          </a:p>
          <a:p>
            <a:pPr marL="285750" indent="-285750" algn="l">
              <a:lnSpc>
                <a:spcPts val="2250"/>
              </a:lnSpc>
              <a:buFont typeface="Arial" panose="020B0604020202020204" pitchFamily="34" charset="0"/>
              <a:buChar char="•"/>
            </a:pPr>
            <a:r>
              <a:rPr lang="zh-CN" altLang="en-US" sz="1610">
                <a:solidFill>
                  <a:srgbClr val="000000"/>
                </a:solidFill>
                <a:latin typeface="思源黑体" panose="020B0800000000000000" charset="-122"/>
                <a:ea typeface="思源黑体" panose="020B0800000000000000" charset="-122"/>
                <a:cs typeface="思源黑体" panose="020B0800000000000000" charset="-122"/>
                <a:sym typeface="思源黑体" panose="020B0800000000000000" charset="-122"/>
              </a:rPr>
              <a:t>群组人数自定义</a:t>
            </a:r>
            <a:r>
              <a:rPr lang="zh-CN" altLang="en-US" sz="1610">
                <a:solidFill>
                  <a:srgbClr val="000000"/>
                </a:solidFill>
                <a:latin typeface="思源黑体" panose="020B0800000000000000" charset="-122"/>
                <a:ea typeface="思源黑体" panose="020B0800000000000000" charset="-122"/>
                <a:cs typeface="思源黑体" panose="020B0800000000000000" charset="-122"/>
                <a:sym typeface="思源黑体" panose="020B0800000000000000" charset="-122"/>
              </a:rPr>
              <a:t>修改</a:t>
            </a:r>
            <a:endParaRPr lang="zh-CN" altLang="en-US" sz="1610">
              <a:solidFill>
                <a:srgbClr val="000000"/>
              </a:solidFill>
              <a:latin typeface="思源黑体" panose="020B0800000000000000" charset="-122"/>
              <a:ea typeface="思源黑体" panose="020B0800000000000000" charset="-122"/>
              <a:cs typeface="思源黑体" panose="020B0800000000000000" charset="-122"/>
              <a:sym typeface="思源黑体" panose="020B0800000000000000" charset="-122"/>
            </a:endParaRPr>
          </a:p>
        </p:txBody>
      </p:sp>
      <p:sp>
        <p:nvSpPr>
          <p:cNvPr id="120" name="TextBox 120"/>
          <p:cNvSpPr txBox="1"/>
          <p:nvPr>
            <p:custDataLst>
              <p:tags r:id="rId83"/>
            </p:custDataLst>
          </p:nvPr>
        </p:nvSpPr>
        <p:spPr>
          <a:xfrm>
            <a:off x="8003226" y="3142534"/>
            <a:ext cx="2314527" cy="546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65"/>
              </a:lnSpc>
            </a:pPr>
            <a:r>
              <a:rPr lang="zh-CN" altLang="en-US" sz="3045" b="1">
                <a:solidFill>
                  <a:srgbClr val="000000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旅游群</a:t>
            </a:r>
            <a:endParaRPr lang="zh-CN" altLang="en-US" sz="3045" b="1">
              <a:solidFill>
                <a:srgbClr val="000000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思源黑体 Bold" panose="020B0800000000000000" charset="-122"/>
            </a:endParaRPr>
          </a:p>
        </p:txBody>
      </p:sp>
      <p:sp>
        <p:nvSpPr>
          <p:cNvPr id="121" name="TextBox 121"/>
          <p:cNvSpPr txBox="1"/>
          <p:nvPr>
            <p:custDataLst>
              <p:tags r:id="rId84"/>
            </p:custDataLst>
          </p:nvPr>
        </p:nvSpPr>
        <p:spPr>
          <a:xfrm>
            <a:off x="14653137" y="3871360"/>
            <a:ext cx="2072265" cy="17310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85750" indent="-285750" algn="l">
              <a:lnSpc>
                <a:spcPts val="2250"/>
              </a:lnSpc>
              <a:buFont typeface="Arial" panose="020B0604020202020204" pitchFamily="34" charset="0"/>
              <a:buChar char="•"/>
            </a:pPr>
            <a:r>
              <a:rPr lang="zh-CN" altLang="en-US" sz="1610">
                <a:solidFill>
                  <a:srgbClr val="000000"/>
                </a:solidFill>
                <a:latin typeface="思源黑体" panose="020B0800000000000000" charset="-122"/>
                <a:ea typeface="思源黑体" panose="020B0800000000000000" charset="-122"/>
                <a:cs typeface="思源黑体" panose="020B0800000000000000" charset="-122"/>
                <a:sym typeface="思源黑体" panose="020B0800000000000000" charset="-122"/>
              </a:rPr>
              <a:t>所有页面的风格</a:t>
            </a:r>
            <a:r>
              <a:rPr lang="zh-CN" altLang="en-US" sz="1610">
                <a:solidFill>
                  <a:srgbClr val="000000"/>
                </a:solidFill>
                <a:latin typeface="思源黑体" panose="020B0800000000000000" charset="-122"/>
                <a:ea typeface="思源黑体" panose="020B0800000000000000" charset="-122"/>
                <a:cs typeface="思源黑体" panose="020B0800000000000000" charset="-122"/>
                <a:sym typeface="思源黑体" panose="020B0800000000000000" charset="-122"/>
              </a:rPr>
              <a:t>设计</a:t>
            </a:r>
            <a:endParaRPr lang="zh-CN" altLang="en-US" sz="1610">
              <a:solidFill>
                <a:srgbClr val="000000"/>
              </a:solidFill>
              <a:latin typeface="思源黑体" panose="020B0800000000000000" charset="-122"/>
              <a:ea typeface="思源黑体" panose="020B0800000000000000" charset="-122"/>
              <a:cs typeface="思源黑体" panose="020B0800000000000000" charset="-122"/>
              <a:sym typeface="思源黑体" panose="020B0800000000000000" charset="-122"/>
            </a:endParaRPr>
          </a:p>
          <a:p>
            <a:pPr marL="285750" indent="-285750" algn="l">
              <a:lnSpc>
                <a:spcPts val="2250"/>
              </a:lnSpc>
              <a:buFont typeface="Arial" panose="020B0604020202020204" pitchFamily="34" charset="0"/>
              <a:buChar char="•"/>
            </a:pPr>
            <a:r>
              <a:rPr lang="zh-CN" altLang="en-US" sz="1610">
                <a:solidFill>
                  <a:srgbClr val="000000"/>
                </a:solidFill>
                <a:latin typeface="思源黑体" panose="020B0800000000000000" charset="-122"/>
                <a:ea typeface="思源黑体" panose="020B0800000000000000" charset="-122"/>
                <a:cs typeface="思源黑体" panose="020B0800000000000000" charset="-122"/>
                <a:sym typeface="思源黑体" panose="020B0800000000000000" charset="-122"/>
              </a:rPr>
              <a:t>第三周进行</a:t>
            </a:r>
            <a:r>
              <a:rPr lang="en-US" altLang="zh-CN" sz="1610">
                <a:solidFill>
                  <a:srgbClr val="000000"/>
                </a:solidFill>
                <a:latin typeface="思源黑体" panose="020B0800000000000000" charset="-122"/>
                <a:ea typeface="思源黑体" panose="020B0800000000000000" charset="-122"/>
                <a:cs typeface="思源黑体" panose="020B0800000000000000" charset="-122"/>
                <a:sym typeface="思源黑体" panose="020B0800000000000000" charset="-122"/>
              </a:rPr>
              <a:t>bug</a:t>
            </a:r>
            <a:r>
              <a:rPr lang="zh-CN" altLang="en-US" sz="1610">
                <a:solidFill>
                  <a:srgbClr val="000000"/>
                </a:solidFill>
                <a:latin typeface="思源黑体" panose="020B0800000000000000" charset="-122"/>
                <a:ea typeface="思源黑体" panose="020B0800000000000000" charset="-122"/>
                <a:cs typeface="思源黑体" panose="020B0800000000000000" charset="-122"/>
                <a:sym typeface="思源黑体" panose="020B0800000000000000" charset="-122"/>
              </a:rPr>
              <a:t>排除</a:t>
            </a:r>
            <a:endParaRPr lang="zh-CN" altLang="en-US" sz="1610">
              <a:solidFill>
                <a:srgbClr val="000000"/>
              </a:solidFill>
              <a:latin typeface="思源黑体" panose="020B0800000000000000" charset="-122"/>
              <a:ea typeface="思源黑体" panose="020B0800000000000000" charset="-122"/>
              <a:cs typeface="思源黑体" panose="020B0800000000000000" charset="-122"/>
              <a:sym typeface="思源黑体" panose="020B0800000000000000" charset="-122"/>
            </a:endParaRPr>
          </a:p>
          <a:p>
            <a:pPr indent="0" algn="l">
              <a:lnSpc>
                <a:spcPts val="2250"/>
              </a:lnSpc>
              <a:buFont typeface="Arial" panose="020B0604020202020204" pitchFamily="34" charset="0"/>
              <a:buNone/>
            </a:pPr>
            <a:endParaRPr lang="zh-CN" altLang="en-US" sz="1610">
              <a:solidFill>
                <a:srgbClr val="000000"/>
              </a:solidFill>
              <a:latin typeface="思源黑体" panose="020B0800000000000000" charset="-122"/>
              <a:ea typeface="思源黑体" panose="020B0800000000000000" charset="-122"/>
              <a:cs typeface="思源黑体" panose="020B0800000000000000" charset="-122"/>
              <a:sym typeface="思源黑体" panose="020B0800000000000000" charset="-122"/>
            </a:endParaRPr>
          </a:p>
          <a:p>
            <a:pPr marL="285750" indent="-285750" algn="l">
              <a:lnSpc>
                <a:spcPts val="2250"/>
              </a:lnSpc>
              <a:buFont typeface="Arial" panose="020B0604020202020204" pitchFamily="34" charset="0"/>
              <a:buChar char="•"/>
            </a:pPr>
            <a:endParaRPr lang="zh-CN" altLang="en-US" sz="1610">
              <a:solidFill>
                <a:srgbClr val="000000"/>
              </a:solidFill>
              <a:latin typeface="思源黑体" panose="020B0800000000000000" charset="-122"/>
              <a:ea typeface="思源黑体" panose="020B0800000000000000" charset="-122"/>
              <a:cs typeface="思源黑体" panose="020B0800000000000000" charset="-122"/>
              <a:sym typeface="思源黑体" panose="020B0800000000000000" charset="-122"/>
            </a:endParaRPr>
          </a:p>
        </p:txBody>
      </p:sp>
      <p:sp>
        <p:nvSpPr>
          <p:cNvPr id="122" name="TextBox 122"/>
          <p:cNvSpPr txBox="1"/>
          <p:nvPr>
            <p:custDataLst>
              <p:tags r:id="rId85"/>
            </p:custDataLst>
          </p:nvPr>
        </p:nvSpPr>
        <p:spPr>
          <a:xfrm>
            <a:off x="14524075" y="3142534"/>
            <a:ext cx="2314527" cy="546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65"/>
              </a:lnSpc>
            </a:pPr>
            <a:r>
              <a:rPr lang="zh-CN" altLang="en-US" sz="3045" b="1">
                <a:solidFill>
                  <a:srgbClr val="000000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其他</a:t>
            </a:r>
            <a:r>
              <a:rPr lang="zh-CN" altLang="en-US" sz="3045" b="1">
                <a:solidFill>
                  <a:srgbClr val="000000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细节</a:t>
            </a:r>
            <a:endParaRPr lang="zh-CN" altLang="en-US" sz="3045" b="1">
              <a:solidFill>
                <a:srgbClr val="000000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思源黑体 Bold" panose="020B0800000000000000" charset="-122"/>
            </a:endParaRPr>
          </a:p>
        </p:txBody>
      </p:sp>
      <p:sp>
        <p:nvSpPr>
          <p:cNvPr id="124" name="TextBox 124"/>
          <p:cNvSpPr txBox="1"/>
          <p:nvPr>
            <p:custDataLst>
              <p:tags r:id="rId86"/>
            </p:custDataLst>
          </p:nvPr>
        </p:nvSpPr>
        <p:spPr>
          <a:xfrm>
            <a:off x="4742801" y="6861242"/>
            <a:ext cx="2314527" cy="546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65"/>
              </a:lnSpc>
            </a:pPr>
            <a:r>
              <a:rPr lang="zh-CN" altLang="en-US" sz="3045" b="1">
                <a:solidFill>
                  <a:srgbClr val="000000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地图</a:t>
            </a:r>
            <a:endParaRPr lang="zh-CN" altLang="en-US" sz="3045" b="1">
              <a:solidFill>
                <a:srgbClr val="000000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思源黑体 Bold" panose="020B0800000000000000" charset="-122"/>
            </a:endParaRPr>
          </a:p>
        </p:txBody>
      </p:sp>
      <p:sp>
        <p:nvSpPr>
          <p:cNvPr id="125" name="TextBox 125"/>
          <p:cNvSpPr txBox="1"/>
          <p:nvPr>
            <p:custDataLst>
              <p:tags r:id="rId87"/>
            </p:custDataLst>
          </p:nvPr>
        </p:nvSpPr>
        <p:spPr>
          <a:xfrm>
            <a:off x="11392713" y="7590068"/>
            <a:ext cx="2072265" cy="1442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85750" indent="-285750" algn="l">
              <a:lnSpc>
                <a:spcPts val="2250"/>
              </a:lnSpc>
              <a:buFont typeface="Arial" panose="020B0604020202020204" pitchFamily="34" charset="0"/>
              <a:buChar char="•"/>
            </a:pPr>
            <a:r>
              <a:rPr lang="zh-CN" altLang="en-US" sz="1610">
                <a:solidFill>
                  <a:srgbClr val="000000"/>
                </a:solidFill>
                <a:latin typeface="思源黑体" panose="020B0800000000000000" charset="-122"/>
                <a:ea typeface="思源黑体" panose="020B0800000000000000" charset="-122"/>
                <a:cs typeface="思源黑体" panose="020B0800000000000000" charset="-122"/>
                <a:sym typeface="思源黑体" panose="020B0800000000000000" charset="-122"/>
              </a:rPr>
              <a:t>随机轮盘页面</a:t>
            </a:r>
            <a:r>
              <a:rPr lang="zh-CN" altLang="en-US" sz="1610">
                <a:solidFill>
                  <a:srgbClr val="000000"/>
                </a:solidFill>
                <a:latin typeface="思源黑体" panose="020B0800000000000000" charset="-122"/>
                <a:ea typeface="思源黑体" panose="020B0800000000000000" charset="-122"/>
                <a:cs typeface="思源黑体" panose="020B0800000000000000" charset="-122"/>
                <a:sym typeface="思源黑体" panose="020B0800000000000000" charset="-122"/>
              </a:rPr>
              <a:t>实现</a:t>
            </a:r>
            <a:endParaRPr lang="zh-CN" altLang="en-US" sz="1610">
              <a:solidFill>
                <a:srgbClr val="000000"/>
              </a:solidFill>
              <a:latin typeface="思源黑体" panose="020B0800000000000000" charset="-122"/>
              <a:ea typeface="思源黑体" panose="020B0800000000000000" charset="-122"/>
              <a:cs typeface="思源黑体" panose="020B0800000000000000" charset="-122"/>
              <a:sym typeface="思源黑体" panose="020B0800000000000000" charset="-122"/>
            </a:endParaRPr>
          </a:p>
          <a:p>
            <a:pPr marL="285750" indent="-285750" algn="l">
              <a:lnSpc>
                <a:spcPts val="2250"/>
              </a:lnSpc>
              <a:buFont typeface="Arial" panose="020B0604020202020204" pitchFamily="34" charset="0"/>
              <a:buChar char="•"/>
            </a:pPr>
            <a:r>
              <a:rPr lang="zh-CN" altLang="en-US" sz="1610">
                <a:solidFill>
                  <a:srgbClr val="000000"/>
                </a:solidFill>
                <a:latin typeface="思源黑体" panose="020B0800000000000000" charset="-122"/>
                <a:ea typeface="思源黑体" panose="020B0800000000000000" charset="-122"/>
                <a:cs typeface="思源黑体" panose="020B0800000000000000" charset="-122"/>
                <a:sym typeface="思源黑体" panose="020B0800000000000000" charset="-122"/>
              </a:rPr>
              <a:t>随即轮盘</a:t>
            </a:r>
            <a:r>
              <a:rPr lang="zh-CN" altLang="en-US" sz="1610">
                <a:solidFill>
                  <a:srgbClr val="000000"/>
                </a:solidFill>
                <a:latin typeface="思源黑体" panose="020B0800000000000000" charset="-122"/>
                <a:ea typeface="思源黑体" panose="020B0800000000000000" charset="-122"/>
                <a:cs typeface="思源黑体" panose="020B0800000000000000" charset="-122"/>
                <a:sym typeface="思源黑体" panose="020B0800000000000000" charset="-122"/>
              </a:rPr>
              <a:t>功能实现</a:t>
            </a:r>
            <a:endParaRPr lang="zh-CN" altLang="en-US" sz="1610">
              <a:solidFill>
                <a:srgbClr val="000000"/>
              </a:solidFill>
              <a:latin typeface="思源黑体" panose="020B0800000000000000" charset="-122"/>
              <a:ea typeface="思源黑体" panose="020B0800000000000000" charset="-122"/>
              <a:cs typeface="思源黑体" panose="020B0800000000000000" charset="-122"/>
              <a:sym typeface="思源黑体" panose="020B0800000000000000" charset="-122"/>
            </a:endParaRPr>
          </a:p>
          <a:p>
            <a:pPr marL="285750" indent="-285750" algn="l">
              <a:lnSpc>
                <a:spcPts val="2250"/>
              </a:lnSpc>
              <a:buFont typeface="Arial" panose="020B0604020202020204" pitchFamily="34" charset="0"/>
              <a:buChar char="•"/>
            </a:pPr>
            <a:r>
              <a:rPr lang="zh-CN" altLang="en-US" sz="1610">
                <a:solidFill>
                  <a:srgbClr val="000000"/>
                </a:solidFill>
                <a:latin typeface="思源黑体" panose="020B0800000000000000" charset="-122"/>
                <a:ea typeface="思源黑体" panose="020B0800000000000000" charset="-122"/>
                <a:cs typeface="思源黑体" panose="020B0800000000000000" charset="-122"/>
                <a:sym typeface="思源黑体" panose="020B0800000000000000" charset="-122"/>
              </a:rPr>
              <a:t>心选价格</a:t>
            </a:r>
            <a:r>
              <a:rPr lang="zh-CN" altLang="en-US" sz="1610">
                <a:solidFill>
                  <a:srgbClr val="000000"/>
                </a:solidFill>
                <a:latin typeface="思源黑体" panose="020B0800000000000000" charset="-122"/>
                <a:ea typeface="思源黑体" panose="020B0800000000000000" charset="-122"/>
                <a:cs typeface="思源黑体" panose="020B0800000000000000" charset="-122"/>
                <a:sym typeface="思源黑体" panose="020B0800000000000000" charset="-122"/>
              </a:rPr>
              <a:t>功能实现</a:t>
            </a:r>
            <a:endParaRPr lang="zh-CN" altLang="en-US" sz="1610">
              <a:solidFill>
                <a:srgbClr val="000000"/>
              </a:solidFill>
              <a:latin typeface="思源黑体" panose="020B0800000000000000" charset="-122"/>
              <a:ea typeface="思源黑体" panose="020B0800000000000000" charset="-122"/>
              <a:cs typeface="思源黑体" panose="020B0800000000000000" charset="-122"/>
              <a:sym typeface="思源黑体" panose="020B0800000000000000" charset="-122"/>
            </a:endParaRPr>
          </a:p>
          <a:p>
            <a:pPr marL="285750" indent="-285750" algn="l">
              <a:lnSpc>
                <a:spcPts val="2250"/>
              </a:lnSpc>
              <a:buFont typeface="Arial" panose="020B0604020202020204" pitchFamily="34" charset="0"/>
              <a:buChar char="•"/>
            </a:pPr>
            <a:r>
              <a:rPr lang="zh-CN" altLang="en-US" sz="1610">
                <a:solidFill>
                  <a:srgbClr val="000000"/>
                </a:solidFill>
                <a:latin typeface="思源黑体" panose="020B0800000000000000" charset="-122"/>
                <a:ea typeface="思源黑体" panose="020B0800000000000000" charset="-122"/>
                <a:cs typeface="思源黑体" panose="020B0800000000000000" charset="-122"/>
                <a:sym typeface="思源黑体" panose="020B0800000000000000" charset="-122"/>
              </a:rPr>
              <a:t>心选价格页面</a:t>
            </a:r>
            <a:r>
              <a:rPr lang="zh-CN" altLang="en-US" sz="1610">
                <a:solidFill>
                  <a:srgbClr val="000000"/>
                </a:solidFill>
                <a:latin typeface="思源黑体" panose="020B0800000000000000" charset="-122"/>
                <a:ea typeface="思源黑体" panose="020B0800000000000000" charset="-122"/>
                <a:cs typeface="思源黑体" panose="020B0800000000000000" charset="-122"/>
                <a:sym typeface="思源黑体" panose="020B0800000000000000" charset="-122"/>
              </a:rPr>
              <a:t>实现</a:t>
            </a:r>
            <a:endParaRPr lang="zh-CN" altLang="en-US" sz="1610">
              <a:solidFill>
                <a:srgbClr val="000000"/>
              </a:solidFill>
              <a:latin typeface="思源黑体" panose="020B0800000000000000" charset="-122"/>
              <a:ea typeface="思源黑体" panose="020B0800000000000000" charset="-122"/>
              <a:cs typeface="思源黑体" panose="020B0800000000000000" charset="-122"/>
              <a:sym typeface="思源黑体" panose="020B0800000000000000" charset="-122"/>
            </a:endParaRPr>
          </a:p>
          <a:p>
            <a:pPr marL="285750" indent="-285750" algn="l">
              <a:lnSpc>
                <a:spcPts val="2250"/>
              </a:lnSpc>
              <a:buFont typeface="Arial" panose="020B0604020202020204" pitchFamily="34" charset="0"/>
              <a:buChar char="•"/>
            </a:pPr>
            <a:r>
              <a:rPr lang="zh-CN" altLang="en-US" sz="1610">
                <a:solidFill>
                  <a:srgbClr val="000000"/>
                </a:solidFill>
                <a:latin typeface="思源黑体" panose="020B0800000000000000" charset="-122"/>
                <a:ea typeface="思源黑体" panose="020B0800000000000000" charset="-122"/>
                <a:cs typeface="思源黑体" panose="020B0800000000000000" charset="-122"/>
                <a:sym typeface="思源黑体" panose="020B0800000000000000" charset="-122"/>
              </a:rPr>
              <a:t>分享</a:t>
            </a:r>
            <a:r>
              <a:rPr lang="zh-CN" altLang="en-US" sz="1610">
                <a:solidFill>
                  <a:srgbClr val="000000"/>
                </a:solidFill>
                <a:latin typeface="思源黑体" panose="020B0800000000000000" charset="-122"/>
                <a:ea typeface="思源黑体" panose="020B0800000000000000" charset="-122"/>
                <a:cs typeface="思源黑体" panose="020B0800000000000000" charset="-122"/>
                <a:sym typeface="思源黑体" panose="020B0800000000000000" charset="-122"/>
              </a:rPr>
              <a:t>功能实现</a:t>
            </a:r>
            <a:endParaRPr lang="zh-CN" altLang="en-US" sz="1610">
              <a:solidFill>
                <a:srgbClr val="000000"/>
              </a:solidFill>
              <a:latin typeface="思源黑体" panose="020B0800000000000000" charset="-122"/>
              <a:ea typeface="思源黑体" panose="020B0800000000000000" charset="-122"/>
              <a:cs typeface="思源黑体" panose="020B0800000000000000" charset="-122"/>
              <a:sym typeface="思源黑体" panose="020B0800000000000000" charset="-122"/>
            </a:endParaRPr>
          </a:p>
        </p:txBody>
      </p:sp>
      <p:sp>
        <p:nvSpPr>
          <p:cNvPr id="126" name="TextBox 126"/>
          <p:cNvSpPr txBox="1"/>
          <p:nvPr>
            <p:custDataLst>
              <p:tags r:id="rId88"/>
            </p:custDataLst>
          </p:nvPr>
        </p:nvSpPr>
        <p:spPr>
          <a:xfrm>
            <a:off x="11263651" y="6861242"/>
            <a:ext cx="2314527" cy="546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65"/>
              </a:lnSpc>
            </a:pPr>
            <a:r>
              <a:rPr lang="zh-CN" altLang="en-US" sz="3045" b="1">
                <a:solidFill>
                  <a:srgbClr val="000000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小工具</a:t>
            </a:r>
            <a:endParaRPr lang="zh-CN" altLang="en-US" sz="3045" b="1">
              <a:solidFill>
                <a:srgbClr val="000000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思源黑体 Bold" panose="020B0800000000000000" charset="-122"/>
            </a:endParaRPr>
          </a:p>
        </p:txBody>
      </p:sp>
      <p:sp>
        <p:nvSpPr>
          <p:cNvPr id="127" name="TextBox 127"/>
          <p:cNvSpPr txBox="1"/>
          <p:nvPr/>
        </p:nvSpPr>
        <p:spPr>
          <a:xfrm>
            <a:off x="13578177" y="1358164"/>
            <a:ext cx="3638465" cy="2070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15"/>
              </a:lnSpc>
            </a:pPr>
            <a:r>
              <a:rPr lang="en-US" sz="1845" b="1">
                <a:solidFill>
                  <a:srgbClr val="000000"/>
                </a:solidFill>
                <a:latin typeface="Montserrat Medium" panose="00000600000000000000"/>
                <a:ea typeface="Montserrat Medium" panose="00000600000000000000"/>
                <a:cs typeface="Montserrat Medium" panose="00000600000000000000"/>
                <a:sym typeface="Montserrat Medium" panose="00000600000000000000"/>
              </a:rPr>
              <a:t>PROJECT  ARRANGEMENT</a:t>
            </a:r>
            <a:endParaRPr lang="en-US" sz="1845">
              <a:solidFill>
                <a:srgbClr val="000000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</p:txBody>
      </p:sp>
      <p:sp>
        <p:nvSpPr>
          <p:cNvPr id="128" name="TextBox 22"/>
          <p:cNvSpPr txBox="1"/>
          <p:nvPr>
            <p:custDataLst>
              <p:tags r:id="rId89"/>
            </p:custDataLst>
          </p:nvPr>
        </p:nvSpPr>
        <p:spPr>
          <a:xfrm>
            <a:off x="4876610" y="7548169"/>
            <a:ext cx="2072265" cy="1442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p>
            <a:pPr marL="285750" indent="-285750" algn="l">
              <a:lnSpc>
                <a:spcPts val="2250"/>
              </a:lnSpc>
              <a:buFont typeface="Arial" panose="020B0604020202020204" pitchFamily="34" charset="0"/>
              <a:buChar char="•"/>
            </a:pPr>
            <a:r>
              <a:rPr lang="zh-CN" altLang="en-US" sz="1610">
                <a:solidFill>
                  <a:srgbClr val="000000"/>
                </a:solidFill>
                <a:latin typeface="思源黑体" panose="020B0800000000000000" charset="-122"/>
                <a:ea typeface="思源黑体" panose="020B0800000000000000" charset="-122"/>
                <a:cs typeface="思源黑体" panose="020B0800000000000000" charset="-122"/>
                <a:sym typeface="思源黑体" panose="020B0800000000000000" charset="-122"/>
              </a:rPr>
              <a:t>打卡功能</a:t>
            </a:r>
            <a:r>
              <a:rPr lang="zh-CN" altLang="en-US" sz="1610">
                <a:solidFill>
                  <a:srgbClr val="000000"/>
                </a:solidFill>
                <a:latin typeface="思源黑体" panose="020B0800000000000000" charset="-122"/>
                <a:ea typeface="思源黑体" panose="020B0800000000000000" charset="-122"/>
                <a:cs typeface="思源黑体" panose="020B0800000000000000" charset="-122"/>
                <a:sym typeface="思源黑体" panose="020B0800000000000000" charset="-122"/>
              </a:rPr>
              <a:t>完善</a:t>
            </a:r>
            <a:endParaRPr lang="zh-CN" altLang="en-US" sz="1610">
              <a:solidFill>
                <a:srgbClr val="000000"/>
              </a:solidFill>
              <a:latin typeface="思源黑体" panose="020B0800000000000000" charset="-122"/>
              <a:ea typeface="思源黑体" panose="020B0800000000000000" charset="-122"/>
              <a:cs typeface="思源黑体" panose="020B0800000000000000" charset="-122"/>
              <a:sym typeface="思源黑体" panose="020B0800000000000000" charset="-122"/>
            </a:endParaRPr>
          </a:p>
          <a:p>
            <a:pPr marL="285750" indent="-285750" algn="l">
              <a:lnSpc>
                <a:spcPts val="2250"/>
              </a:lnSpc>
              <a:buFont typeface="Arial" panose="020B0604020202020204" pitchFamily="34" charset="0"/>
              <a:buChar char="•"/>
            </a:pPr>
            <a:r>
              <a:rPr lang="zh-CN" altLang="en-US" sz="1610">
                <a:solidFill>
                  <a:srgbClr val="000000"/>
                </a:solidFill>
                <a:latin typeface="思源黑体" panose="020B0800000000000000" charset="-122"/>
                <a:ea typeface="思源黑体" panose="020B0800000000000000" charset="-122"/>
                <a:cs typeface="思源黑体" panose="020B0800000000000000" charset="-122"/>
                <a:sym typeface="思源黑体" panose="020B0800000000000000" charset="-122"/>
              </a:rPr>
              <a:t>酒店比价功能的</a:t>
            </a:r>
            <a:r>
              <a:rPr lang="zh-CN" altLang="en-US" sz="1610">
                <a:solidFill>
                  <a:srgbClr val="000000"/>
                </a:solidFill>
                <a:latin typeface="思源黑体" panose="020B0800000000000000" charset="-122"/>
                <a:ea typeface="思源黑体" panose="020B0800000000000000" charset="-122"/>
                <a:cs typeface="思源黑体" panose="020B0800000000000000" charset="-122"/>
                <a:sym typeface="思源黑体" panose="020B0800000000000000" charset="-122"/>
              </a:rPr>
              <a:t>实现</a:t>
            </a:r>
            <a:endParaRPr lang="zh-CN" altLang="en-US" sz="1610">
              <a:solidFill>
                <a:srgbClr val="000000"/>
              </a:solidFill>
              <a:latin typeface="思源黑体" panose="020B0800000000000000" charset="-122"/>
              <a:ea typeface="思源黑体" panose="020B0800000000000000" charset="-122"/>
              <a:cs typeface="思源黑体" panose="020B0800000000000000" charset="-122"/>
              <a:sym typeface="思源黑体" panose="020B0800000000000000" charset="-122"/>
            </a:endParaRPr>
          </a:p>
          <a:p>
            <a:pPr marL="285750" indent="-285750" algn="l">
              <a:lnSpc>
                <a:spcPts val="2250"/>
              </a:lnSpc>
              <a:buFont typeface="Arial" panose="020B0604020202020204" pitchFamily="34" charset="0"/>
              <a:buChar char="•"/>
            </a:pPr>
            <a:r>
              <a:rPr lang="zh-CN" altLang="en-US" sz="1610">
                <a:solidFill>
                  <a:srgbClr val="000000"/>
                </a:solidFill>
                <a:latin typeface="思源黑体" panose="020B0800000000000000" charset="-122"/>
                <a:ea typeface="思源黑体" panose="020B0800000000000000" charset="-122"/>
                <a:cs typeface="思源黑体" panose="020B0800000000000000" charset="-122"/>
                <a:sym typeface="思源黑体" panose="020B0800000000000000" charset="-122"/>
              </a:rPr>
              <a:t>路线</a:t>
            </a:r>
            <a:r>
              <a:rPr lang="zh-CN" altLang="en-US" sz="1610">
                <a:solidFill>
                  <a:srgbClr val="000000"/>
                </a:solidFill>
                <a:latin typeface="思源黑体" panose="020B0800000000000000" charset="-122"/>
                <a:ea typeface="思源黑体" panose="020B0800000000000000" charset="-122"/>
                <a:cs typeface="思源黑体" panose="020B0800000000000000" charset="-122"/>
                <a:sym typeface="思源黑体" panose="020B0800000000000000" charset="-122"/>
              </a:rPr>
              <a:t>功能实现</a:t>
            </a:r>
            <a:endParaRPr lang="zh-CN" altLang="en-US" sz="1610">
              <a:solidFill>
                <a:srgbClr val="000000"/>
              </a:solidFill>
              <a:latin typeface="思源黑体" panose="020B0800000000000000" charset="-122"/>
              <a:ea typeface="思源黑体" panose="020B0800000000000000" charset="-122"/>
              <a:cs typeface="思源黑体" panose="020B0800000000000000" charset="-122"/>
              <a:sym typeface="思源黑体" panose="020B0800000000000000" charset="-122"/>
            </a:endParaRPr>
          </a:p>
          <a:p>
            <a:pPr marL="285750" indent="-285750" algn="l">
              <a:lnSpc>
                <a:spcPts val="2250"/>
              </a:lnSpc>
              <a:buFont typeface="Arial" panose="020B0604020202020204" pitchFamily="34" charset="0"/>
              <a:buChar char="•"/>
            </a:pPr>
            <a:r>
              <a:rPr lang="zh-CN" altLang="en-US" sz="1610">
                <a:solidFill>
                  <a:srgbClr val="000000"/>
                </a:solidFill>
                <a:latin typeface="思源黑体" panose="020B0800000000000000" charset="-122"/>
                <a:ea typeface="思源黑体" panose="020B0800000000000000" charset="-122"/>
                <a:cs typeface="思源黑体" panose="020B0800000000000000" charset="-122"/>
                <a:sym typeface="思源黑体" panose="020B0800000000000000" charset="-122"/>
              </a:rPr>
              <a:t>统计</a:t>
            </a:r>
            <a:r>
              <a:rPr lang="zh-CN" altLang="en-US" sz="1610">
                <a:solidFill>
                  <a:srgbClr val="000000"/>
                </a:solidFill>
                <a:latin typeface="思源黑体" panose="020B0800000000000000" charset="-122"/>
                <a:ea typeface="思源黑体" panose="020B0800000000000000" charset="-122"/>
                <a:cs typeface="思源黑体" panose="020B0800000000000000" charset="-122"/>
                <a:sym typeface="思源黑体" panose="020B0800000000000000" charset="-122"/>
              </a:rPr>
              <a:t>功能实现</a:t>
            </a:r>
            <a:endParaRPr lang="zh-CN" altLang="en-US" sz="1610">
              <a:solidFill>
                <a:srgbClr val="000000"/>
              </a:solidFill>
              <a:latin typeface="思源黑体" panose="020B0800000000000000" charset="-122"/>
              <a:ea typeface="思源黑体" panose="020B0800000000000000" charset="-122"/>
              <a:cs typeface="思源黑体" panose="020B0800000000000000" charset="-122"/>
              <a:sym typeface="思源黑体" panose="020B0800000000000000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96DAFE">
                <a:alpha val="100000"/>
              </a:srgbClr>
            </a:gs>
            <a:gs pos="50000">
              <a:srgbClr val="FFFFFF">
                <a:alpha val="100000"/>
              </a:srgbClr>
            </a:gs>
            <a:gs pos="100000">
              <a:srgbClr val="FAFC9D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950261" y="1469909"/>
            <a:ext cx="8615437" cy="7612914"/>
          </a:xfrm>
          <a:custGeom>
            <a:avLst/>
            <a:gdLst/>
            <a:ahLst/>
            <a:cxnLst/>
            <a:rect l="l" t="t" r="r" b="b"/>
            <a:pathLst>
              <a:path w="8615437" h="7612914">
                <a:moveTo>
                  <a:pt x="0" y="0"/>
                </a:moveTo>
                <a:lnTo>
                  <a:pt x="8615437" y="0"/>
                </a:lnTo>
                <a:lnTo>
                  <a:pt x="8615437" y="7612914"/>
                </a:lnTo>
                <a:lnTo>
                  <a:pt x="0" y="7612914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154058" y="8797094"/>
            <a:ext cx="3160111" cy="5524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75"/>
              </a:lnSpc>
            </a:pPr>
            <a:r>
              <a:rPr lang="en-US" sz="3270" b="1">
                <a:solidFill>
                  <a:srgbClr val="83D8FF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CONTENTS</a:t>
            </a:r>
            <a:endParaRPr lang="en-US" sz="3270" b="1">
              <a:solidFill>
                <a:srgbClr val="83D8FF"/>
              </a:solidFill>
              <a:latin typeface="Montserrat Bold" panose="00000800000000000000"/>
              <a:ea typeface="Montserrat Bold" panose="00000800000000000000"/>
              <a:cs typeface="Montserrat Bold" panose="00000800000000000000"/>
              <a:sym typeface="Montserrat Bold" panose="00000800000000000000"/>
            </a:endParaRPr>
          </a:p>
        </p:txBody>
      </p:sp>
      <p:grpSp>
        <p:nvGrpSpPr>
          <p:cNvPr id="4" name="Group 4"/>
          <p:cNvGrpSpPr/>
          <p:nvPr>
            <p:custDataLst>
              <p:tags r:id="rId2"/>
            </p:custDataLst>
          </p:nvPr>
        </p:nvGrpSpPr>
        <p:grpSpPr>
          <a:xfrm rot="0">
            <a:off x="10985796" y="1469909"/>
            <a:ext cx="8311462" cy="1577698"/>
            <a:chOff x="0" y="0"/>
            <a:chExt cx="11081949" cy="2103598"/>
          </a:xfrm>
        </p:grpSpPr>
        <p:grpSp>
          <p:nvGrpSpPr>
            <p:cNvPr id="5" name="Group 5"/>
            <p:cNvGrpSpPr/>
            <p:nvPr/>
          </p:nvGrpSpPr>
          <p:grpSpPr>
            <a:xfrm rot="0">
              <a:off x="636572" y="625180"/>
              <a:ext cx="7061039" cy="1370706"/>
              <a:chOff x="0" y="0"/>
              <a:chExt cx="1252675" cy="243172"/>
            </a:xfrm>
          </p:grpSpPr>
          <p:sp>
            <p:nvSpPr>
              <p:cNvPr id="6" name="Freeform 6"/>
              <p:cNvSpPr/>
              <p:nvPr>
                <p:custDataLst>
                  <p:tags r:id="rId3"/>
                </p:custDataLst>
              </p:nvPr>
            </p:nvSpPr>
            <p:spPr>
              <a:xfrm>
                <a:off x="0" y="0"/>
                <a:ext cx="1252675" cy="243172"/>
              </a:xfrm>
              <a:custGeom>
                <a:avLst/>
                <a:gdLst/>
                <a:ahLst/>
                <a:cxnLst/>
                <a:rect l="l" t="t" r="r" b="b"/>
                <a:pathLst>
                  <a:path w="1252675" h="243172">
                    <a:moveTo>
                      <a:pt x="0" y="0"/>
                    </a:moveTo>
                    <a:lnTo>
                      <a:pt x="1252675" y="0"/>
                    </a:lnTo>
                    <a:lnTo>
                      <a:pt x="1252675" y="243172"/>
                    </a:lnTo>
                    <a:lnTo>
                      <a:pt x="0" y="243172"/>
                    </a:lnTo>
                    <a:close/>
                  </a:path>
                </a:pathLst>
              </a:custGeom>
              <a:solidFill>
                <a:srgbClr val="5DFB3C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7" name="TextBox 7"/>
              <p:cNvSpPr txBox="1"/>
              <p:nvPr/>
            </p:nvSpPr>
            <p:spPr>
              <a:xfrm>
                <a:off x="0" y="-28575"/>
                <a:ext cx="1252675" cy="271747"/>
              </a:xfrm>
              <a:prstGeom prst="rect">
                <a:avLst/>
              </a:prstGeom>
            </p:spPr>
            <p:txBody>
              <a:bodyPr lIns="50323" tIns="50323" rIns="50323" bIns="50323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8" name="Group 8"/>
            <p:cNvGrpSpPr/>
            <p:nvPr/>
          </p:nvGrpSpPr>
          <p:grpSpPr>
            <a:xfrm rot="0">
              <a:off x="120495" y="109623"/>
              <a:ext cx="1032154" cy="1031114"/>
              <a:chOff x="0" y="0"/>
              <a:chExt cx="183111" cy="182926"/>
            </a:xfrm>
          </p:grpSpPr>
          <p:sp>
            <p:nvSpPr>
              <p:cNvPr id="9" name="Freeform 9"/>
              <p:cNvSpPr/>
              <p:nvPr>
                <p:custDataLst>
                  <p:tags r:id="rId4"/>
                </p:custDataLst>
              </p:nvPr>
            </p:nvSpPr>
            <p:spPr>
              <a:xfrm>
                <a:off x="0" y="0"/>
                <a:ext cx="183111" cy="182926"/>
              </a:xfrm>
              <a:custGeom>
                <a:avLst/>
                <a:gdLst/>
                <a:ahLst/>
                <a:cxnLst/>
                <a:rect l="l" t="t" r="r" b="b"/>
                <a:pathLst>
                  <a:path w="183111" h="182926">
                    <a:moveTo>
                      <a:pt x="0" y="0"/>
                    </a:moveTo>
                    <a:lnTo>
                      <a:pt x="183111" y="0"/>
                    </a:lnTo>
                    <a:lnTo>
                      <a:pt x="183111" y="182926"/>
                    </a:lnTo>
                    <a:lnTo>
                      <a:pt x="0" y="182926"/>
                    </a:lnTo>
                    <a:close/>
                  </a:path>
                </a:pathLst>
              </a:custGeom>
              <a:solidFill>
                <a:srgbClr val="FDFF42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10" name="TextBox 10"/>
              <p:cNvSpPr txBox="1"/>
              <p:nvPr/>
            </p:nvSpPr>
            <p:spPr>
              <a:xfrm>
                <a:off x="0" y="-28575"/>
                <a:ext cx="183111" cy="211501"/>
              </a:xfrm>
              <a:prstGeom prst="rect">
                <a:avLst/>
              </a:prstGeom>
            </p:spPr>
            <p:txBody>
              <a:bodyPr lIns="50323" tIns="50323" rIns="50323" bIns="50323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1" name="Group 11"/>
            <p:cNvGrpSpPr/>
            <p:nvPr/>
          </p:nvGrpSpPr>
          <p:grpSpPr>
            <a:xfrm rot="0">
              <a:off x="0" y="0"/>
              <a:ext cx="240990" cy="240990"/>
              <a:chOff x="0" y="0"/>
              <a:chExt cx="51610" cy="51610"/>
            </a:xfrm>
          </p:grpSpPr>
          <p:sp>
            <p:nvSpPr>
              <p:cNvPr id="12" name="Freeform 12"/>
              <p:cNvSpPr/>
              <p:nvPr>
                <p:custDataLst>
                  <p:tags r:id="rId5"/>
                </p:custDataLst>
              </p:nvPr>
            </p:nvSpPr>
            <p:spPr>
              <a:xfrm>
                <a:off x="0" y="0"/>
                <a:ext cx="51610" cy="51610"/>
              </a:xfrm>
              <a:custGeom>
                <a:avLst/>
                <a:gdLst/>
                <a:ahLst/>
                <a:cxnLst/>
                <a:rect l="l" t="t" r="r" b="b"/>
                <a:pathLst>
                  <a:path w="51610" h="51610">
                    <a:moveTo>
                      <a:pt x="0" y="0"/>
                    </a:moveTo>
                    <a:lnTo>
                      <a:pt x="51610" y="0"/>
                    </a:lnTo>
                    <a:lnTo>
                      <a:pt x="51610" y="51610"/>
                    </a:lnTo>
                    <a:lnTo>
                      <a:pt x="0" y="51610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13" name="TextBox 13"/>
              <p:cNvSpPr txBox="1"/>
              <p:nvPr/>
            </p:nvSpPr>
            <p:spPr>
              <a:xfrm>
                <a:off x="0" y="-28575"/>
                <a:ext cx="51610" cy="80185"/>
              </a:xfrm>
              <a:prstGeom prst="rect">
                <a:avLst/>
              </a:prstGeom>
            </p:spPr>
            <p:txBody>
              <a:bodyPr lIns="50323" tIns="50323" rIns="50323" bIns="50323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grpSp>
          <p:nvGrpSpPr>
            <p:cNvPr id="14" name="Group 14"/>
            <p:cNvGrpSpPr/>
            <p:nvPr/>
          </p:nvGrpSpPr>
          <p:grpSpPr>
            <a:xfrm rot="0">
              <a:off x="997845" y="0"/>
              <a:ext cx="240990" cy="240990"/>
              <a:chOff x="0" y="0"/>
              <a:chExt cx="51610" cy="51610"/>
            </a:xfrm>
          </p:grpSpPr>
          <p:sp>
            <p:nvSpPr>
              <p:cNvPr id="15" name="Freeform 15"/>
              <p:cNvSpPr/>
              <p:nvPr>
                <p:custDataLst>
                  <p:tags r:id="rId6"/>
                </p:custDataLst>
              </p:nvPr>
            </p:nvSpPr>
            <p:spPr>
              <a:xfrm>
                <a:off x="0" y="0"/>
                <a:ext cx="51610" cy="51610"/>
              </a:xfrm>
              <a:custGeom>
                <a:avLst/>
                <a:gdLst/>
                <a:ahLst/>
                <a:cxnLst/>
                <a:rect l="l" t="t" r="r" b="b"/>
                <a:pathLst>
                  <a:path w="51610" h="51610">
                    <a:moveTo>
                      <a:pt x="0" y="0"/>
                    </a:moveTo>
                    <a:lnTo>
                      <a:pt x="51610" y="0"/>
                    </a:lnTo>
                    <a:lnTo>
                      <a:pt x="51610" y="51610"/>
                    </a:lnTo>
                    <a:lnTo>
                      <a:pt x="0" y="51610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16" name="TextBox 16"/>
              <p:cNvSpPr txBox="1"/>
              <p:nvPr/>
            </p:nvSpPr>
            <p:spPr>
              <a:xfrm>
                <a:off x="0" y="-28575"/>
                <a:ext cx="51610" cy="80185"/>
              </a:xfrm>
              <a:prstGeom prst="rect">
                <a:avLst/>
              </a:prstGeom>
            </p:spPr>
            <p:txBody>
              <a:bodyPr lIns="50323" tIns="50323" rIns="50323" bIns="50323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grpSp>
          <p:nvGrpSpPr>
            <p:cNvPr id="17" name="Group 17"/>
            <p:cNvGrpSpPr/>
            <p:nvPr/>
          </p:nvGrpSpPr>
          <p:grpSpPr>
            <a:xfrm rot="0">
              <a:off x="7598255" y="546108"/>
              <a:ext cx="239028" cy="239028"/>
              <a:chOff x="0" y="0"/>
              <a:chExt cx="51610" cy="51610"/>
            </a:xfrm>
          </p:grpSpPr>
          <p:sp>
            <p:nvSpPr>
              <p:cNvPr id="18" name="Freeform 18"/>
              <p:cNvSpPr/>
              <p:nvPr>
                <p:custDataLst>
                  <p:tags r:id="rId7"/>
                </p:custDataLst>
              </p:nvPr>
            </p:nvSpPr>
            <p:spPr>
              <a:xfrm>
                <a:off x="0" y="0"/>
                <a:ext cx="51610" cy="51610"/>
              </a:xfrm>
              <a:custGeom>
                <a:avLst/>
                <a:gdLst/>
                <a:ahLst/>
                <a:cxnLst/>
                <a:rect l="l" t="t" r="r" b="b"/>
                <a:pathLst>
                  <a:path w="51610" h="51610">
                    <a:moveTo>
                      <a:pt x="0" y="0"/>
                    </a:moveTo>
                    <a:lnTo>
                      <a:pt x="51610" y="0"/>
                    </a:lnTo>
                    <a:lnTo>
                      <a:pt x="51610" y="51610"/>
                    </a:lnTo>
                    <a:lnTo>
                      <a:pt x="0" y="51610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19" name="TextBox 19"/>
              <p:cNvSpPr txBox="1"/>
              <p:nvPr/>
            </p:nvSpPr>
            <p:spPr>
              <a:xfrm>
                <a:off x="0" y="-28575"/>
                <a:ext cx="51610" cy="80185"/>
              </a:xfrm>
              <a:prstGeom prst="rect">
                <a:avLst/>
              </a:prstGeom>
            </p:spPr>
            <p:txBody>
              <a:bodyPr lIns="50323" tIns="50323" rIns="50323" bIns="50323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grpSp>
          <p:nvGrpSpPr>
            <p:cNvPr id="20" name="Group 20"/>
            <p:cNvGrpSpPr/>
            <p:nvPr/>
          </p:nvGrpSpPr>
          <p:grpSpPr>
            <a:xfrm rot="0">
              <a:off x="0" y="1020242"/>
              <a:ext cx="240990" cy="240990"/>
              <a:chOff x="0" y="0"/>
              <a:chExt cx="51610" cy="51610"/>
            </a:xfrm>
          </p:grpSpPr>
          <p:sp>
            <p:nvSpPr>
              <p:cNvPr id="21" name="Freeform 21"/>
              <p:cNvSpPr/>
              <p:nvPr>
                <p:custDataLst>
                  <p:tags r:id="rId8"/>
                </p:custDataLst>
              </p:nvPr>
            </p:nvSpPr>
            <p:spPr>
              <a:xfrm>
                <a:off x="0" y="0"/>
                <a:ext cx="51610" cy="51610"/>
              </a:xfrm>
              <a:custGeom>
                <a:avLst/>
                <a:gdLst/>
                <a:ahLst/>
                <a:cxnLst/>
                <a:rect l="l" t="t" r="r" b="b"/>
                <a:pathLst>
                  <a:path w="51610" h="51610">
                    <a:moveTo>
                      <a:pt x="0" y="0"/>
                    </a:moveTo>
                    <a:lnTo>
                      <a:pt x="51610" y="0"/>
                    </a:lnTo>
                    <a:lnTo>
                      <a:pt x="51610" y="51610"/>
                    </a:lnTo>
                    <a:lnTo>
                      <a:pt x="0" y="51610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22" name="TextBox 22"/>
              <p:cNvSpPr txBox="1"/>
              <p:nvPr/>
            </p:nvSpPr>
            <p:spPr>
              <a:xfrm>
                <a:off x="0" y="-28575"/>
                <a:ext cx="51610" cy="80185"/>
              </a:xfrm>
              <a:prstGeom prst="rect">
                <a:avLst/>
              </a:prstGeom>
            </p:spPr>
            <p:txBody>
              <a:bodyPr lIns="50323" tIns="50323" rIns="50323" bIns="50323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grpSp>
          <p:nvGrpSpPr>
            <p:cNvPr id="23" name="Group 23"/>
            <p:cNvGrpSpPr/>
            <p:nvPr/>
          </p:nvGrpSpPr>
          <p:grpSpPr>
            <a:xfrm rot="0">
              <a:off x="997845" y="1020242"/>
              <a:ext cx="240990" cy="240990"/>
              <a:chOff x="0" y="0"/>
              <a:chExt cx="51610" cy="51610"/>
            </a:xfrm>
          </p:grpSpPr>
          <p:sp>
            <p:nvSpPr>
              <p:cNvPr id="24" name="Freeform 24"/>
              <p:cNvSpPr/>
              <p:nvPr>
                <p:custDataLst>
                  <p:tags r:id="rId9"/>
                </p:custDataLst>
              </p:nvPr>
            </p:nvSpPr>
            <p:spPr>
              <a:xfrm>
                <a:off x="0" y="0"/>
                <a:ext cx="51610" cy="51610"/>
              </a:xfrm>
              <a:custGeom>
                <a:avLst/>
                <a:gdLst/>
                <a:ahLst/>
                <a:cxnLst/>
                <a:rect l="l" t="t" r="r" b="b"/>
                <a:pathLst>
                  <a:path w="51610" h="51610">
                    <a:moveTo>
                      <a:pt x="0" y="0"/>
                    </a:moveTo>
                    <a:lnTo>
                      <a:pt x="51610" y="0"/>
                    </a:lnTo>
                    <a:lnTo>
                      <a:pt x="51610" y="51610"/>
                    </a:lnTo>
                    <a:lnTo>
                      <a:pt x="0" y="51610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25" name="TextBox 25"/>
              <p:cNvSpPr txBox="1"/>
              <p:nvPr/>
            </p:nvSpPr>
            <p:spPr>
              <a:xfrm>
                <a:off x="0" y="-28575"/>
                <a:ext cx="51610" cy="80185"/>
              </a:xfrm>
              <a:prstGeom prst="rect">
                <a:avLst/>
              </a:prstGeom>
            </p:spPr>
            <p:txBody>
              <a:bodyPr lIns="50323" tIns="50323" rIns="50323" bIns="50323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grpSp>
          <p:nvGrpSpPr>
            <p:cNvPr id="26" name="Group 26"/>
            <p:cNvGrpSpPr/>
            <p:nvPr/>
          </p:nvGrpSpPr>
          <p:grpSpPr>
            <a:xfrm rot="0">
              <a:off x="7598255" y="1864570"/>
              <a:ext cx="239028" cy="239028"/>
              <a:chOff x="0" y="0"/>
              <a:chExt cx="51610" cy="51610"/>
            </a:xfrm>
          </p:grpSpPr>
          <p:sp>
            <p:nvSpPr>
              <p:cNvPr id="27" name="Freeform 27"/>
              <p:cNvSpPr/>
              <p:nvPr>
                <p:custDataLst>
                  <p:tags r:id="rId10"/>
                </p:custDataLst>
              </p:nvPr>
            </p:nvSpPr>
            <p:spPr>
              <a:xfrm>
                <a:off x="0" y="0"/>
                <a:ext cx="51610" cy="51610"/>
              </a:xfrm>
              <a:custGeom>
                <a:avLst/>
                <a:gdLst/>
                <a:ahLst/>
                <a:cxnLst/>
                <a:rect l="l" t="t" r="r" b="b"/>
                <a:pathLst>
                  <a:path w="51610" h="51610">
                    <a:moveTo>
                      <a:pt x="0" y="0"/>
                    </a:moveTo>
                    <a:lnTo>
                      <a:pt x="51610" y="0"/>
                    </a:lnTo>
                    <a:lnTo>
                      <a:pt x="51610" y="51610"/>
                    </a:lnTo>
                    <a:lnTo>
                      <a:pt x="0" y="51610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28" name="TextBox 28"/>
              <p:cNvSpPr txBox="1"/>
              <p:nvPr/>
            </p:nvSpPr>
            <p:spPr>
              <a:xfrm>
                <a:off x="0" y="-28575"/>
                <a:ext cx="51610" cy="80185"/>
              </a:xfrm>
              <a:prstGeom prst="rect">
                <a:avLst/>
              </a:prstGeom>
            </p:spPr>
            <p:txBody>
              <a:bodyPr lIns="50323" tIns="50323" rIns="50323" bIns="50323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id="29" name="TextBox 29"/>
            <p:cNvSpPr txBox="1"/>
            <p:nvPr>
              <p:custDataLst>
                <p:tags r:id="rId11"/>
              </p:custDataLst>
            </p:nvPr>
          </p:nvSpPr>
          <p:spPr>
            <a:xfrm>
              <a:off x="1371046" y="691848"/>
              <a:ext cx="9710903" cy="11103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7025"/>
                </a:lnSpc>
              </a:pPr>
              <a:r>
                <a:rPr lang="en-US" sz="5020" b="1">
                  <a:solidFill>
                    <a:srgbClr val="000000"/>
                  </a:solidFill>
                  <a:latin typeface="思源黑体 Bold" panose="020B0800000000000000" charset="-122"/>
                  <a:ea typeface="思源黑体 Bold" panose="020B0800000000000000" charset="-122"/>
                  <a:cs typeface="思源黑体 Bold" panose="020B0800000000000000" charset="-122"/>
                  <a:sym typeface="思源黑体 Bold" panose="020B0800000000000000" charset="-122"/>
                </a:rPr>
                <a:t>项目背景与目的</a:t>
              </a:r>
              <a:endParaRPr lang="en-US" sz="5020" b="1">
                <a:solidFill>
                  <a:srgbClr val="000000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endParaRPr>
            </a:p>
          </p:txBody>
        </p:sp>
        <p:sp>
          <p:nvSpPr>
            <p:cNvPr id="30" name="TextBox 30"/>
            <p:cNvSpPr txBox="1"/>
            <p:nvPr>
              <p:custDataLst>
                <p:tags r:id="rId12"/>
              </p:custDataLst>
            </p:nvPr>
          </p:nvSpPr>
          <p:spPr>
            <a:xfrm>
              <a:off x="252571" y="137588"/>
              <a:ext cx="1043502" cy="8989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710"/>
                </a:lnSpc>
              </a:pPr>
              <a:r>
                <a:rPr lang="en-US" sz="4080" b="1">
                  <a:solidFill>
                    <a:srgbClr val="000000"/>
                  </a:solidFill>
                  <a:latin typeface="Montserrat Bold" panose="00000800000000000000"/>
                  <a:ea typeface="Montserrat Bold" panose="00000800000000000000"/>
                  <a:cs typeface="Montserrat Bold" panose="00000800000000000000"/>
                  <a:sym typeface="Montserrat Bold" panose="00000800000000000000"/>
                </a:rPr>
                <a:t>01</a:t>
              </a:r>
              <a:endParaRPr lang="en-US" sz="4080" b="1">
                <a:solidFill>
                  <a:srgbClr val="000000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endParaRPr>
            </a:p>
          </p:txBody>
        </p:sp>
        <p:sp>
          <p:nvSpPr>
            <p:cNvPr id="31" name="TextBox 31"/>
            <p:cNvSpPr txBox="1"/>
            <p:nvPr>
              <p:custDataLst>
                <p:tags r:id="rId13"/>
              </p:custDataLst>
            </p:nvPr>
          </p:nvSpPr>
          <p:spPr>
            <a:xfrm>
              <a:off x="1544648" y="185213"/>
              <a:ext cx="5677263" cy="2536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615"/>
                </a:lnSpc>
              </a:pPr>
              <a:r>
                <a:rPr lang="en-US" sz="1155" b="1">
                  <a:solidFill>
                    <a:srgbClr val="000000"/>
                  </a:solidFill>
                  <a:latin typeface="Montserrat Medium" panose="00000600000000000000"/>
                  <a:ea typeface="Montserrat Medium" panose="00000600000000000000"/>
                  <a:cs typeface="Montserrat Medium" panose="00000600000000000000"/>
                  <a:sym typeface="Montserrat Medium" panose="00000600000000000000"/>
                </a:rPr>
                <a:t>BACKGROUND AND PURPOSE OF THE PROJECT</a:t>
              </a:r>
              <a:endParaRPr lang="en-US" sz="1155" b="1">
                <a:solidFill>
                  <a:srgbClr val="000000"/>
                </a:solidFill>
                <a:latin typeface="Montserrat Medium" panose="00000600000000000000"/>
                <a:ea typeface="Montserrat Medium" panose="00000600000000000000"/>
                <a:cs typeface="Montserrat Medium" panose="00000600000000000000"/>
                <a:sym typeface="Montserrat Medium" panose="00000600000000000000"/>
              </a:endParaRPr>
            </a:p>
          </p:txBody>
        </p:sp>
      </p:grpSp>
      <p:grpSp>
        <p:nvGrpSpPr>
          <p:cNvPr id="32" name="Group 32"/>
          <p:cNvGrpSpPr/>
          <p:nvPr>
            <p:custDataLst>
              <p:tags r:id="rId14"/>
            </p:custDataLst>
          </p:nvPr>
        </p:nvGrpSpPr>
        <p:grpSpPr>
          <a:xfrm rot="0">
            <a:off x="10985796" y="5493386"/>
            <a:ext cx="8311462" cy="1577698"/>
            <a:chOff x="0" y="0"/>
            <a:chExt cx="11081949" cy="2103598"/>
          </a:xfrm>
        </p:grpSpPr>
        <p:grpSp>
          <p:nvGrpSpPr>
            <p:cNvPr id="33" name="Group 33"/>
            <p:cNvGrpSpPr/>
            <p:nvPr/>
          </p:nvGrpSpPr>
          <p:grpSpPr>
            <a:xfrm rot="0">
              <a:off x="636572" y="625180"/>
              <a:ext cx="7061039" cy="1370706"/>
              <a:chOff x="0" y="0"/>
              <a:chExt cx="1252675" cy="243172"/>
            </a:xfrm>
          </p:grpSpPr>
          <p:sp>
            <p:nvSpPr>
              <p:cNvPr id="34" name="Freeform 34"/>
              <p:cNvSpPr/>
              <p:nvPr>
                <p:custDataLst>
                  <p:tags r:id="rId15"/>
                </p:custDataLst>
              </p:nvPr>
            </p:nvSpPr>
            <p:spPr>
              <a:xfrm>
                <a:off x="0" y="0"/>
                <a:ext cx="1252675" cy="243172"/>
              </a:xfrm>
              <a:custGeom>
                <a:avLst/>
                <a:gdLst/>
                <a:ahLst/>
                <a:cxnLst/>
                <a:rect l="l" t="t" r="r" b="b"/>
                <a:pathLst>
                  <a:path w="1252675" h="243172">
                    <a:moveTo>
                      <a:pt x="0" y="0"/>
                    </a:moveTo>
                    <a:lnTo>
                      <a:pt x="1252675" y="0"/>
                    </a:lnTo>
                    <a:lnTo>
                      <a:pt x="1252675" y="243172"/>
                    </a:lnTo>
                    <a:lnTo>
                      <a:pt x="0" y="243172"/>
                    </a:lnTo>
                    <a:close/>
                  </a:path>
                </a:pathLst>
              </a:custGeom>
              <a:solidFill>
                <a:srgbClr val="5DFB3C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35" name="TextBox 35"/>
              <p:cNvSpPr txBox="1"/>
              <p:nvPr/>
            </p:nvSpPr>
            <p:spPr>
              <a:xfrm>
                <a:off x="0" y="-28575"/>
                <a:ext cx="1252675" cy="27174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36" name="Group 36"/>
            <p:cNvGrpSpPr/>
            <p:nvPr/>
          </p:nvGrpSpPr>
          <p:grpSpPr>
            <a:xfrm rot="0">
              <a:off x="120495" y="109623"/>
              <a:ext cx="1032154" cy="1031114"/>
              <a:chOff x="0" y="0"/>
              <a:chExt cx="183111" cy="182926"/>
            </a:xfrm>
          </p:grpSpPr>
          <p:sp>
            <p:nvSpPr>
              <p:cNvPr id="37" name="Freeform 37"/>
              <p:cNvSpPr/>
              <p:nvPr>
                <p:custDataLst>
                  <p:tags r:id="rId16"/>
                </p:custDataLst>
              </p:nvPr>
            </p:nvSpPr>
            <p:spPr>
              <a:xfrm>
                <a:off x="0" y="0"/>
                <a:ext cx="183111" cy="182926"/>
              </a:xfrm>
              <a:custGeom>
                <a:avLst/>
                <a:gdLst/>
                <a:ahLst/>
                <a:cxnLst/>
                <a:rect l="l" t="t" r="r" b="b"/>
                <a:pathLst>
                  <a:path w="183111" h="182926">
                    <a:moveTo>
                      <a:pt x="0" y="0"/>
                    </a:moveTo>
                    <a:lnTo>
                      <a:pt x="183111" y="0"/>
                    </a:lnTo>
                    <a:lnTo>
                      <a:pt x="183111" y="182926"/>
                    </a:lnTo>
                    <a:lnTo>
                      <a:pt x="0" y="182926"/>
                    </a:lnTo>
                    <a:close/>
                  </a:path>
                </a:pathLst>
              </a:custGeom>
              <a:solidFill>
                <a:srgbClr val="FDFF42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38" name="TextBox 38"/>
              <p:cNvSpPr txBox="1"/>
              <p:nvPr/>
            </p:nvSpPr>
            <p:spPr>
              <a:xfrm>
                <a:off x="0" y="-28575"/>
                <a:ext cx="183111" cy="21150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39" name="Group 39"/>
            <p:cNvGrpSpPr/>
            <p:nvPr/>
          </p:nvGrpSpPr>
          <p:grpSpPr>
            <a:xfrm rot="0">
              <a:off x="0" y="0"/>
              <a:ext cx="240990" cy="240990"/>
              <a:chOff x="0" y="0"/>
              <a:chExt cx="51610" cy="51610"/>
            </a:xfrm>
          </p:grpSpPr>
          <p:sp>
            <p:nvSpPr>
              <p:cNvPr id="40" name="Freeform 40"/>
              <p:cNvSpPr/>
              <p:nvPr>
                <p:custDataLst>
                  <p:tags r:id="rId17"/>
                </p:custDataLst>
              </p:nvPr>
            </p:nvSpPr>
            <p:spPr>
              <a:xfrm>
                <a:off x="0" y="0"/>
                <a:ext cx="51610" cy="51610"/>
              </a:xfrm>
              <a:custGeom>
                <a:avLst/>
                <a:gdLst/>
                <a:ahLst/>
                <a:cxnLst/>
                <a:rect l="l" t="t" r="r" b="b"/>
                <a:pathLst>
                  <a:path w="51610" h="51610">
                    <a:moveTo>
                      <a:pt x="0" y="0"/>
                    </a:moveTo>
                    <a:lnTo>
                      <a:pt x="51610" y="0"/>
                    </a:lnTo>
                    <a:lnTo>
                      <a:pt x="51610" y="51610"/>
                    </a:lnTo>
                    <a:lnTo>
                      <a:pt x="0" y="51610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41" name="TextBox 41"/>
              <p:cNvSpPr txBox="1"/>
              <p:nvPr/>
            </p:nvSpPr>
            <p:spPr>
              <a:xfrm>
                <a:off x="0" y="-28575"/>
                <a:ext cx="51610" cy="8018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grpSp>
          <p:nvGrpSpPr>
            <p:cNvPr id="42" name="Group 42"/>
            <p:cNvGrpSpPr/>
            <p:nvPr/>
          </p:nvGrpSpPr>
          <p:grpSpPr>
            <a:xfrm rot="0">
              <a:off x="997845" y="0"/>
              <a:ext cx="240990" cy="240990"/>
              <a:chOff x="0" y="0"/>
              <a:chExt cx="51610" cy="51610"/>
            </a:xfrm>
          </p:grpSpPr>
          <p:sp>
            <p:nvSpPr>
              <p:cNvPr id="43" name="Freeform 43"/>
              <p:cNvSpPr/>
              <p:nvPr>
                <p:custDataLst>
                  <p:tags r:id="rId18"/>
                </p:custDataLst>
              </p:nvPr>
            </p:nvSpPr>
            <p:spPr>
              <a:xfrm>
                <a:off x="0" y="0"/>
                <a:ext cx="51610" cy="51610"/>
              </a:xfrm>
              <a:custGeom>
                <a:avLst/>
                <a:gdLst/>
                <a:ahLst/>
                <a:cxnLst/>
                <a:rect l="l" t="t" r="r" b="b"/>
                <a:pathLst>
                  <a:path w="51610" h="51610">
                    <a:moveTo>
                      <a:pt x="0" y="0"/>
                    </a:moveTo>
                    <a:lnTo>
                      <a:pt x="51610" y="0"/>
                    </a:lnTo>
                    <a:lnTo>
                      <a:pt x="51610" y="51610"/>
                    </a:lnTo>
                    <a:lnTo>
                      <a:pt x="0" y="51610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44" name="TextBox 44"/>
              <p:cNvSpPr txBox="1"/>
              <p:nvPr/>
            </p:nvSpPr>
            <p:spPr>
              <a:xfrm>
                <a:off x="0" y="-28575"/>
                <a:ext cx="51610" cy="8018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grpSp>
          <p:nvGrpSpPr>
            <p:cNvPr id="45" name="Group 45"/>
            <p:cNvGrpSpPr/>
            <p:nvPr/>
          </p:nvGrpSpPr>
          <p:grpSpPr>
            <a:xfrm rot="0">
              <a:off x="7598255" y="546108"/>
              <a:ext cx="239028" cy="239028"/>
              <a:chOff x="0" y="0"/>
              <a:chExt cx="51610" cy="51610"/>
            </a:xfrm>
          </p:grpSpPr>
          <p:sp>
            <p:nvSpPr>
              <p:cNvPr id="46" name="Freeform 46"/>
              <p:cNvSpPr/>
              <p:nvPr>
                <p:custDataLst>
                  <p:tags r:id="rId19"/>
                </p:custDataLst>
              </p:nvPr>
            </p:nvSpPr>
            <p:spPr>
              <a:xfrm>
                <a:off x="0" y="0"/>
                <a:ext cx="51610" cy="51610"/>
              </a:xfrm>
              <a:custGeom>
                <a:avLst/>
                <a:gdLst/>
                <a:ahLst/>
                <a:cxnLst/>
                <a:rect l="l" t="t" r="r" b="b"/>
                <a:pathLst>
                  <a:path w="51610" h="51610">
                    <a:moveTo>
                      <a:pt x="0" y="0"/>
                    </a:moveTo>
                    <a:lnTo>
                      <a:pt x="51610" y="0"/>
                    </a:lnTo>
                    <a:lnTo>
                      <a:pt x="51610" y="51610"/>
                    </a:lnTo>
                    <a:lnTo>
                      <a:pt x="0" y="51610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47" name="TextBox 47"/>
              <p:cNvSpPr txBox="1"/>
              <p:nvPr/>
            </p:nvSpPr>
            <p:spPr>
              <a:xfrm>
                <a:off x="0" y="-28575"/>
                <a:ext cx="51610" cy="8018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grpSp>
          <p:nvGrpSpPr>
            <p:cNvPr id="48" name="Group 48"/>
            <p:cNvGrpSpPr/>
            <p:nvPr/>
          </p:nvGrpSpPr>
          <p:grpSpPr>
            <a:xfrm rot="0">
              <a:off x="0" y="1020242"/>
              <a:ext cx="240990" cy="240990"/>
              <a:chOff x="0" y="0"/>
              <a:chExt cx="51610" cy="51610"/>
            </a:xfrm>
          </p:grpSpPr>
          <p:sp>
            <p:nvSpPr>
              <p:cNvPr id="49" name="Freeform 49"/>
              <p:cNvSpPr/>
              <p:nvPr>
                <p:custDataLst>
                  <p:tags r:id="rId20"/>
                </p:custDataLst>
              </p:nvPr>
            </p:nvSpPr>
            <p:spPr>
              <a:xfrm>
                <a:off x="0" y="0"/>
                <a:ext cx="51610" cy="51610"/>
              </a:xfrm>
              <a:custGeom>
                <a:avLst/>
                <a:gdLst/>
                <a:ahLst/>
                <a:cxnLst/>
                <a:rect l="l" t="t" r="r" b="b"/>
                <a:pathLst>
                  <a:path w="51610" h="51610">
                    <a:moveTo>
                      <a:pt x="0" y="0"/>
                    </a:moveTo>
                    <a:lnTo>
                      <a:pt x="51610" y="0"/>
                    </a:lnTo>
                    <a:lnTo>
                      <a:pt x="51610" y="51610"/>
                    </a:lnTo>
                    <a:lnTo>
                      <a:pt x="0" y="51610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50" name="TextBox 50"/>
              <p:cNvSpPr txBox="1"/>
              <p:nvPr/>
            </p:nvSpPr>
            <p:spPr>
              <a:xfrm>
                <a:off x="0" y="-28575"/>
                <a:ext cx="51610" cy="8018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grpSp>
          <p:nvGrpSpPr>
            <p:cNvPr id="51" name="Group 51"/>
            <p:cNvGrpSpPr/>
            <p:nvPr/>
          </p:nvGrpSpPr>
          <p:grpSpPr>
            <a:xfrm rot="0">
              <a:off x="997845" y="1020242"/>
              <a:ext cx="240990" cy="240990"/>
              <a:chOff x="0" y="0"/>
              <a:chExt cx="51610" cy="51610"/>
            </a:xfrm>
          </p:grpSpPr>
          <p:sp>
            <p:nvSpPr>
              <p:cNvPr id="52" name="Freeform 52"/>
              <p:cNvSpPr/>
              <p:nvPr>
                <p:custDataLst>
                  <p:tags r:id="rId21"/>
                </p:custDataLst>
              </p:nvPr>
            </p:nvSpPr>
            <p:spPr>
              <a:xfrm>
                <a:off x="0" y="0"/>
                <a:ext cx="51610" cy="51610"/>
              </a:xfrm>
              <a:custGeom>
                <a:avLst/>
                <a:gdLst/>
                <a:ahLst/>
                <a:cxnLst/>
                <a:rect l="l" t="t" r="r" b="b"/>
                <a:pathLst>
                  <a:path w="51610" h="51610">
                    <a:moveTo>
                      <a:pt x="0" y="0"/>
                    </a:moveTo>
                    <a:lnTo>
                      <a:pt x="51610" y="0"/>
                    </a:lnTo>
                    <a:lnTo>
                      <a:pt x="51610" y="51610"/>
                    </a:lnTo>
                    <a:lnTo>
                      <a:pt x="0" y="51610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53" name="TextBox 53"/>
              <p:cNvSpPr txBox="1"/>
              <p:nvPr/>
            </p:nvSpPr>
            <p:spPr>
              <a:xfrm>
                <a:off x="0" y="-28575"/>
                <a:ext cx="51610" cy="8018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grpSp>
          <p:nvGrpSpPr>
            <p:cNvPr id="54" name="Group 54"/>
            <p:cNvGrpSpPr/>
            <p:nvPr/>
          </p:nvGrpSpPr>
          <p:grpSpPr>
            <a:xfrm rot="0">
              <a:off x="7598255" y="1864570"/>
              <a:ext cx="239028" cy="239028"/>
              <a:chOff x="0" y="0"/>
              <a:chExt cx="51610" cy="51610"/>
            </a:xfrm>
          </p:grpSpPr>
          <p:sp>
            <p:nvSpPr>
              <p:cNvPr id="55" name="Freeform 55"/>
              <p:cNvSpPr/>
              <p:nvPr>
                <p:custDataLst>
                  <p:tags r:id="rId22"/>
                </p:custDataLst>
              </p:nvPr>
            </p:nvSpPr>
            <p:spPr>
              <a:xfrm>
                <a:off x="0" y="0"/>
                <a:ext cx="51610" cy="51610"/>
              </a:xfrm>
              <a:custGeom>
                <a:avLst/>
                <a:gdLst/>
                <a:ahLst/>
                <a:cxnLst/>
                <a:rect l="l" t="t" r="r" b="b"/>
                <a:pathLst>
                  <a:path w="51610" h="51610">
                    <a:moveTo>
                      <a:pt x="0" y="0"/>
                    </a:moveTo>
                    <a:lnTo>
                      <a:pt x="51610" y="0"/>
                    </a:lnTo>
                    <a:lnTo>
                      <a:pt x="51610" y="51610"/>
                    </a:lnTo>
                    <a:lnTo>
                      <a:pt x="0" y="51610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56" name="TextBox 56"/>
              <p:cNvSpPr txBox="1"/>
              <p:nvPr/>
            </p:nvSpPr>
            <p:spPr>
              <a:xfrm>
                <a:off x="0" y="-28575"/>
                <a:ext cx="51610" cy="8018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id="57" name="TextBox 57"/>
            <p:cNvSpPr txBox="1"/>
            <p:nvPr>
              <p:custDataLst>
                <p:tags r:id="rId23"/>
              </p:custDataLst>
            </p:nvPr>
          </p:nvSpPr>
          <p:spPr>
            <a:xfrm>
              <a:off x="1371046" y="691848"/>
              <a:ext cx="9710903" cy="111026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7025"/>
                </a:lnSpc>
              </a:pPr>
              <a:r>
                <a:rPr lang="en-US" sz="5020" b="1">
                  <a:solidFill>
                    <a:srgbClr val="000000"/>
                  </a:solidFill>
                  <a:latin typeface="思源黑体 Bold" panose="020B0800000000000000" charset="-122"/>
                  <a:ea typeface="思源黑体 Bold" panose="020B0800000000000000" charset="-122"/>
                  <a:cs typeface="思源黑体 Bold" panose="020B0800000000000000" charset="-122"/>
                  <a:sym typeface="思源黑体 Bold" panose="020B0800000000000000" charset="-122"/>
                </a:rPr>
                <a:t>当前项目进展</a:t>
              </a:r>
              <a:endParaRPr lang="en-US" sz="5020" b="1">
                <a:solidFill>
                  <a:srgbClr val="000000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endParaRPr>
            </a:p>
          </p:txBody>
        </p:sp>
        <p:sp>
          <p:nvSpPr>
            <p:cNvPr id="58" name="TextBox 58"/>
            <p:cNvSpPr txBox="1"/>
            <p:nvPr>
              <p:custDataLst>
                <p:tags r:id="rId24"/>
              </p:custDataLst>
            </p:nvPr>
          </p:nvSpPr>
          <p:spPr>
            <a:xfrm>
              <a:off x="228409" y="188377"/>
              <a:ext cx="1043502" cy="8318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295"/>
                </a:lnSpc>
              </a:pPr>
              <a:r>
                <a:rPr lang="en-US" sz="3780" b="1">
                  <a:solidFill>
                    <a:srgbClr val="000000"/>
                  </a:solidFill>
                  <a:latin typeface="Montserrat Bold" panose="00000800000000000000"/>
                  <a:ea typeface="Montserrat Bold" panose="00000800000000000000"/>
                  <a:cs typeface="Montserrat Bold" panose="00000800000000000000"/>
                  <a:sym typeface="Montserrat Bold" panose="00000800000000000000"/>
                </a:rPr>
                <a:t>03</a:t>
              </a:r>
              <a:endParaRPr lang="en-US" sz="3780" b="1">
                <a:solidFill>
                  <a:srgbClr val="000000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endParaRPr>
            </a:p>
          </p:txBody>
        </p:sp>
        <p:sp>
          <p:nvSpPr>
            <p:cNvPr id="59" name="TextBox 59"/>
            <p:cNvSpPr txBox="1"/>
            <p:nvPr>
              <p:custDataLst>
                <p:tags r:id="rId25"/>
              </p:custDataLst>
            </p:nvPr>
          </p:nvSpPr>
          <p:spPr>
            <a:xfrm>
              <a:off x="1544648" y="185213"/>
              <a:ext cx="5677263" cy="2536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615"/>
                </a:lnSpc>
              </a:pPr>
              <a:r>
                <a:rPr lang="en-US" sz="1155" b="1">
                  <a:solidFill>
                    <a:srgbClr val="000000"/>
                  </a:solidFill>
                  <a:latin typeface="Montserrat Medium" panose="00000600000000000000"/>
                  <a:ea typeface="Montserrat Medium" panose="00000600000000000000"/>
                  <a:cs typeface="Montserrat Medium" panose="00000600000000000000"/>
                  <a:sym typeface="Montserrat Medium" panose="00000600000000000000"/>
                </a:rPr>
                <a:t>PROJECT PROGRESS</a:t>
              </a:r>
              <a:endParaRPr lang="en-US" sz="1155" b="1">
                <a:solidFill>
                  <a:srgbClr val="000000"/>
                </a:solidFill>
                <a:latin typeface="Montserrat Medium" panose="00000600000000000000"/>
                <a:ea typeface="Montserrat Medium" panose="00000600000000000000"/>
                <a:cs typeface="Montserrat Medium" panose="00000600000000000000"/>
                <a:sym typeface="Montserrat Medium" panose="00000600000000000000"/>
              </a:endParaRPr>
            </a:p>
          </p:txBody>
        </p:sp>
      </p:grpSp>
      <p:grpSp>
        <p:nvGrpSpPr>
          <p:cNvPr id="60" name="Group 60"/>
          <p:cNvGrpSpPr/>
          <p:nvPr>
            <p:custDataLst>
              <p:tags r:id="rId26"/>
            </p:custDataLst>
          </p:nvPr>
        </p:nvGrpSpPr>
        <p:grpSpPr>
          <a:xfrm rot="0">
            <a:off x="10985796" y="3481648"/>
            <a:ext cx="8311462" cy="1577698"/>
            <a:chOff x="0" y="0"/>
            <a:chExt cx="11081949" cy="2103598"/>
          </a:xfrm>
        </p:grpSpPr>
        <p:grpSp>
          <p:nvGrpSpPr>
            <p:cNvPr id="61" name="Group 61"/>
            <p:cNvGrpSpPr/>
            <p:nvPr/>
          </p:nvGrpSpPr>
          <p:grpSpPr>
            <a:xfrm rot="0">
              <a:off x="636572" y="625180"/>
              <a:ext cx="7061039" cy="1370706"/>
              <a:chOff x="0" y="0"/>
              <a:chExt cx="1252675" cy="243172"/>
            </a:xfrm>
          </p:grpSpPr>
          <p:sp>
            <p:nvSpPr>
              <p:cNvPr id="62" name="Freeform 62"/>
              <p:cNvSpPr/>
              <p:nvPr>
                <p:custDataLst>
                  <p:tags r:id="rId27"/>
                </p:custDataLst>
              </p:nvPr>
            </p:nvSpPr>
            <p:spPr>
              <a:xfrm>
                <a:off x="0" y="0"/>
                <a:ext cx="1252675" cy="243172"/>
              </a:xfrm>
              <a:custGeom>
                <a:avLst/>
                <a:gdLst/>
                <a:ahLst/>
                <a:cxnLst/>
                <a:rect l="l" t="t" r="r" b="b"/>
                <a:pathLst>
                  <a:path w="1252675" h="243172">
                    <a:moveTo>
                      <a:pt x="0" y="0"/>
                    </a:moveTo>
                    <a:lnTo>
                      <a:pt x="1252675" y="0"/>
                    </a:lnTo>
                    <a:lnTo>
                      <a:pt x="1252675" y="243172"/>
                    </a:lnTo>
                    <a:lnTo>
                      <a:pt x="0" y="243172"/>
                    </a:lnTo>
                    <a:close/>
                  </a:path>
                </a:pathLst>
              </a:custGeom>
              <a:solidFill>
                <a:srgbClr val="5DFB3C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63" name="TextBox 63"/>
              <p:cNvSpPr txBox="1"/>
              <p:nvPr/>
            </p:nvSpPr>
            <p:spPr>
              <a:xfrm>
                <a:off x="0" y="-28575"/>
                <a:ext cx="1252675" cy="27174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64" name="Group 64"/>
            <p:cNvGrpSpPr/>
            <p:nvPr/>
          </p:nvGrpSpPr>
          <p:grpSpPr>
            <a:xfrm rot="0">
              <a:off x="120495" y="109623"/>
              <a:ext cx="1032154" cy="1031114"/>
              <a:chOff x="0" y="0"/>
              <a:chExt cx="183111" cy="182926"/>
            </a:xfrm>
          </p:grpSpPr>
          <p:sp>
            <p:nvSpPr>
              <p:cNvPr id="65" name="Freeform 65"/>
              <p:cNvSpPr/>
              <p:nvPr>
                <p:custDataLst>
                  <p:tags r:id="rId28"/>
                </p:custDataLst>
              </p:nvPr>
            </p:nvSpPr>
            <p:spPr>
              <a:xfrm>
                <a:off x="0" y="0"/>
                <a:ext cx="183111" cy="182926"/>
              </a:xfrm>
              <a:custGeom>
                <a:avLst/>
                <a:gdLst/>
                <a:ahLst/>
                <a:cxnLst/>
                <a:rect l="l" t="t" r="r" b="b"/>
                <a:pathLst>
                  <a:path w="183111" h="182926">
                    <a:moveTo>
                      <a:pt x="0" y="0"/>
                    </a:moveTo>
                    <a:lnTo>
                      <a:pt x="183111" y="0"/>
                    </a:lnTo>
                    <a:lnTo>
                      <a:pt x="183111" y="182926"/>
                    </a:lnTo>
                    <a:lnTo>
                      <a:pt x="0" y="182926"/>
                    </a:lnTo>
                    <a:close/>
                  </a:path>
                </a:pathLst>
              </a:custGeom>
              <a:solidFill>
                <a:srgbClr val="FDFF42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66" name="TextBox 66"/>
              <p:cNvSpPr txBox="1"/>
              <p:nvPr/>
            </p:nvSpPr>
            <p:spPr>
              <a:xfrm>
                <a:off x="0" y="-28575"/>
                <a:ext cx="183111" cy="21150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67" name="Group 67"/>
            <p:cNvGrpSpPr/>
            <p:nvPr/>
          </p:nvGrpSpPr>
          <p:grpSpPr>
            <a:xfrm rot="0">
              <a:off x="0" y="0"/>
              <a:ext cx="240990" cy="240990"/>
              <a:chOff x="0" y="0"/>
              <a:chExt cx="51610" cy="51610"/>
            </a:xfrm>
          </p:grpSpPr>
          <p:sp>
            <p:nvSpPr>
              <p:cNvPr id="68" name="Freeform 68"/>
              <p:cNvSpPr/>
              <p:nvPr>
                <p:custDataLst>
                  <p:tags r:id="rId29"/>
                </p:custDataLst>
              </p:nvPr>
            </p:nvSpPr>
            <p:spPr>
              <a:xfrm>
                <a:off x="0" y="0"/>
                <a:ext cx="51610" cy="51610"/>
              </a:xfrm>
              <a:custGeom>
                <a:avLst/>
                <a:gdLst/>
                <a:ahLst/>
                <a:cxnLst/>
                <a:rect l="l" t="t" r="r" b="b"/>
                <a:pathLst>
                  <a:path w="51610" h="51610">
                    <a:moveTo>
                      <a:pt x="0" y="0"/>
                    </a:moveTo>
                    <a:lnTo>
                      <a:pt x="51610" y="0"/>
                    </a:lnTo>
                    <a:lnTo>
                      <a:pt x="51610" y="51610"/>
                    </a:lnTo>
                    <a:lnTo>
                      <a:pt x="0" y="51610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69" name="TextBox 69"/>
              <p:cNvSpPr txBox="1"/>
              <p:nvPr/>
            </p:nvSpPr>
            <p:spPr>
              <a:xfrm>
                <a:off x="0" y="-28575"/>
                <a:ext cx="51610" cy="8018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grpSp>
          <p:nvGrpSpPr>
            <p:cNvPr id="70" name="Group 70"/>
            <p:cNvGrpSpPr/>
            <p:nvPr/>
          </p:nvGrpSpPr>
          <p:grpSpPr>
            <a:xfrm rot="0">
              <a:off x="997845" y="0"/>
              <a:ext cx="240990" cy="240990"/>
              <a:chOff x="0" y="0"/>
              <a:chExt cx="51610" cy="51610"/>
            </a:xfrm>
          </p:grpSpPr>
          <p:sp>
            <p:nvSpPr>
              <p:cNvPr id="71" name="Freeform 71"/>
              <p:cNvSpPr/>
              <p:nvPr>
                <p:custDataLst>
                  <p:tags r:id="rId30"/>
                </p:custDataLst>
              </p:nvPr>
            </p:nvSpPr>
            <p:spPr>
              <a:xfrm>
                <a:off x="0" y="0"/>
                <a:ext cx="51610" cy="51610"/>
              </a:xfrm>
              <a:custGeom>
                <a:avLst/>
                <a:gdLst/>
                <a:ahLst/>
                <a:cxnLst/>
                <a:rect l="l" t="t" r="r" b="b"/>
                <a:pathLst>
                  <a:path w="51610" h="51610">
                    <a:moveTo>
                      <a:pt x="0" y="0"/>
                    </a:moveTo>
                    <a:lnTo>
                      <a:pt x="51610" y="0"/>
                    </a:lnTo>
                    <a:lnTo>
                      <a:pt x="51610" y="51610"/>
                    </a:lnTo>
                    <a:lnTo>
                      <a:pt x="0" y="51610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72" name="TextBox 72"/>
              <p:cNvSpPr txBox="1"/>
              <p:nvPr/>
            </p:nvSpPr>
            <p:spPr>
              <a:xfrm>
                <a:off x="0" y="-28575"/>
                <a:ext cx="51610" cy="8018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grpSp>
          <p:nvGrpSpPr>
            <p:cNvPr id="73" name="Group 73"/>
            <p:cNvGrpSpPr/>
            <p:nvPr/>
          </p:nvGrpSpPr>
          <p:grpSpPr>
            <a:xfrm rot="0">
              <a:off x="7598255" y="546108"/>
              <a:ext cx="239028" cy="239028"/>
              <a:chOff x="0" y="0"/>
              <a:chExt cx="51610" cy="51610"/>
            </a:xfrm>
          </p:grpSpPr>
          <p:sp>
            <p:nvSpPr>
              <p:cNvPr id="74" name="Freeform 74"/>
              <p:cNvSpPr/>
              <p:nvPr>
                <p:custDataLst>
                  <p:tags r:id="rId31"/>
                </p:custDataLst>
              </p:nvPr>
            </p:nvSpPr>
            <p:spPr>
              <a:xfrm>
                <a:off x="0" y="0"/>
                <a:ext cx="51610" cy="51610"/>
              </a:xfrm>
              <a:custGeom>
                <a:avLst/>
                <a:gdLst/>
                <a:ahLst/>
                <a:cxnLst/>
                <a:rect l="l" t="t" r="r" b="b"/>
                <a:pathLst>
                  <a:path w="51610" h="51610">
                    <a:moveTo>
                      <a:pt x="0" y="0"/>
                    </a:moveTo>
                    <a:lnTo>
                      <a:pt x="51610" y="0"/>
                    </a:lnTo>
                    <a:lnTo>
                      <a:pt x="51610" y="51610"/>
                    </a:lnTo>
                    <a:lnTo>
                      <a:pt x="0" y="51610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75" name="TextBox 75"/>
              <p:cNvSpPr txBox="1"/>
              <p:nvPr/>
            </p:nvSpPr>
            <p:spPr>
              <a:xfrm>
                <a:off x="0" y="-28575"/>
                <a:ext cx="51610" cy="8018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grpSp>
          <p:nvGrpSpPr>
            <p:cNvPr id="76" name="Group 76"/>
            <p:cNvGrpSpPr/>
            <p:nvPr/>
          </p:nvGrpSpPr>
          <p:grpSpPr>
            <a:xfrm rot="0">
              <a:off x="0" y="1020242"/>
              <a:ext cx="240990" cy="240990"/>
              <a:chOff x="0" y="0"/>
              <a:chExt cx="51610" cy="51610"/>
            </a:xfrm>
          </p:grpSpPr>
          <p:sp>
            <p:nvSpPr>
              <p:cNvPr id="77" name="Freeform 77"/>
              <p:cNvSpPr/>
              <p:nvPr>
                <p:custDataLst>
                  <p:tags r:id="rId32"/>
                </p:custDataLst>
              </p:nvPr>
            </p:nvSpPr>
            <p:spPr>
              <a:xfrm>
                <a:off x="0" y="0"/>
                <a:ext cx="51610" cy="51610"/>
              </a:xfrm>
              <a:custGeom>
                <a:avLst/>
                <a:gdLst/>
                <a:ahLst/>
                <a:cxnLst/>
                <a:rect l="l" t="t" r="r" b="b"/>
                <a:pathLst>
                  <a:path w="51610" h="51610">
                    <a:moveTo>
                      <a:pt x="0" y="0"/>
                    </a:moveTo>
                    <a:lnTo>
                      <a:pt x="51610" y="0"/>
                    </a:lnTo>
                    <a:lnTo>
                      <a:pt x="51610" y="51610"/>
                    </a:lnTo>
                    <a:lnTo>
                      <a:pt x="0" y="51610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78" name="TextBox 78"/>
              <p:cNvSpPr txBox="1"/>
              <p:nvPr/>
            </p:nvSpPr>
            <p:spPr>
              <a:xfrm>
                <a:off x="0" y="-28575"/>
                <a:ext cx="51610" cy="8018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grpSp>
          <p:nvGrpSpPr>
            <p:cNvPr id="79" name="Group 79"/>
            <p:cNvGrpSpPr/>
            <p:nvPr/>
          </p:nvGrpSpPr>
          <p:grpSpPr>
            <a:xfrm rot="0">
              <a:off x="997845" y="1020242"/>
              <a:ext cx="240990" cy="240990"/>
              <a:chOff x="0" y="0"/>
              <a:chExt cx="51610" cy="51610"/>
            </a:xfrm>
          </p:grpSpPr>
          <p:sp>
            <p:nvSpPr>
              <p:cNvPr id="80" name="Freeform 80"/>
              <p:cNvSpPr/>
              <p:nvPr>
                <p:custDataLst>
                  <p:tags r:id="rId33"/>
                </p:custDataLst>
              </p:nvPr>
            </p:nvSpPr>
            <p:spPr>
              <a:xfrm>
                <a:off x="0" y="0"/>
                <a:ext cx="51610" cy="51610"/>
              </a:xfrm>
              <a:custGeom>
                <a:avLst/>
                <a:gdLst/>
                <a:ahLst/>
                <a:cxnLst/>
                <a:rect l="l" t="t" r="r" b="b"/>
                <a:pathLst>
                  <a:path w="51610" h="51610">
                    <a:moveTo>
                      <a:pt x="0" y="0"/>
                    </a:moveTo>
                    <a:lnTo>
                      <a:pt x="51610" y="0"/>
                    </a:lnTo>
                    <a:lnTo>
                      <a:pt x="51610" y="51610"/>
                    </a:lnTo>
                    <a:lnTo>
                      <a:pt x="0" y="51610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81" name="TextBox 81"/>
              <p:cNvSpPr txBox="1"/>
              <p:nvPr/>
            </p:nvSpPr>
            <p:spPr>
              <a:xfrm>
                <a:off x="0" y="-28575"/>
                <a:ext cx="51610" cy="8018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grpSp>
          <p:nvGrpSpPr>
            <p:cNvPr id="82" name="Group 82"/>
            <p:cNvGrpSpPr/>
            <p:nvPr/>
          </p:nvGrpSpPr>
          <p:grpSpPr>
            <a:xfrm rot="0">
              <a:off x="7598255" y="1864570"/>
              <a:ext cx="239028" cy="239028"/>
              <a:chOff x="0" y="0"/>
              <a:chExt cx="51610" cy="51610"/>
            </a:xfrm>
          </p:grpSpPr>
          <p:sp>
            <p:nvSpPr>
              <p:cNvPr id="83" name="Freeform 83"/>
              <p:cNvSpPr/>
              <p:nvPr>
                <p:custDataLst>
                  <p:tags r:id="rId34"/>
                </p:custDataLst>
              </p:nvPr>
            </p:nvSpPr>
            <p:spPr>
              <a:xfrm>
                <a:off x="0" y="0"/>
                <a:ext cx="51610" cy="51610"/>
              </a:xfrm>
              <a:custGeom>
                <a:avLst/>
                <a:gdLst/>
                <a:ahLst/>
                <a:cxnLst/>
                <a:rect l="l" t="t" r="r" b="b"/>
                <a:pathLst>
                  <a:path w="51610" h="51610">
                    <a:moveTo>
                      <a:pt x="0" y="0"/>
                    </a:moveTo>
                    <a:lnTo>
                      <a:pt x="51610" y="0"/>
                    </a:lnTo>
                    <a:lnTo>
                      <a:pt x="51610" y="51610"/>
                    </a:lnTo>
                    <a:lnTo>
                      <a:pt x="0" y="51610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84" name="TextBox 84"/>
              <p:cNvSpPr txBox="1"/>
              <p:nvPr/>
            </p:nvSpPr>
            <p:spPr>
              <a:xfrm>
                <a:off x="0" y="-28575"/>
                <a:ext cx="51610" cy="8018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id="85" name="TextBox 85"/>
            <p:cNvSpPr txBox="1"/>
            <p:nvPr>
              <p:custDataLst>
                <p:tags r:id="rId35"/>
              </p:custDataLst>
            </p:nvPr>
          </p:nvSpPr>
          <p:spPr>
            <a:xfrm>
              <a:off x="1371046" y="691848"/>
              <a:ext cx="9710903" cy="111026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7025"/>
                </a:lnSpc>
              </a:pPr>
              <a:r>
                <a:rPr lang="en-US" sz="5020" b="1">
                  <a:solidFill>
                    <a:srgbClr val="000000"/>
                  </a:solidFill>
                  <a:latin typeface="思源黑体 Bold" panose="020B0800000000000000" charset="-122"/>
                  <a:ea typeface="思源黑体 Bold" panose="020B0800000000000000" charset="-122"/>
                  <a:cs typeface="思源黑体 Bold" panose="020B0800000000000000" charset="-122"/>
                  <a:sym typeface="思源黑体 Bold" panose="020B0800000000000000" charset="-122"/>
                </a:rPr>
                <a:t>项目内容</a:t>
              </a:r>
              <a:endParaRPr lang="en-US" sz="5020" b="1">
                <a:solidFill>
                  <a:srgbClr val="000000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endParaRPr>
            </a:p>
          </p:txBody>
        </p:sp>
        <p:sp>
          <p:nvSpPr>
            <p:cNvPr id="86" name="TextBox 86"/>
            <p:cNvSpPr txBox="1"/>
            <p:nvPr>
              <p:custDataLst>
                <p:tags r:id="rId36"/>
              </p:custDataLst>
            </p:nvPr>
          </p:nvSpPr>
          <p:spPr>
            <a:xfrm>
              <a:off x="228409" y="199394"/>
              <a:ext cx="1043502" cy="8100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155"/>
                </a:lnSpc>
              </a:pPr>
              <a:r>
                <a:rPr lang="en-US" sz="3680" b="1">
                  <a:solidFill>
                    <a:srgbClr val="000000"/>
                  </a:solidFill>
                  <a:latin typeface="Montserrat Bold" panose="00000800000000000000"/>
                  <a:ea typeface="Montserrat Bold" panose="00000800000000000000"/>
                  <a:cs typeface="Montserrat Bold" panose="00000800000000000000"/>
                  <a:sym typeface="Montserrat Bold" panose="00000800000000000000"/>
                </a:rPr>
                <a:t>02</a:t>
              </a:r>
              <a:endParaRPr lang="en-US" sz="3680" b="1">
                <a:solidFill>
                  <a:srgbClr val="000000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endParaRPr>
            </a:p>
          </p:txBody>
        </p:sp>
        <p:sp>
          <p:nvSpPr>
            <p:cNvPr id="87" name="TextBox 87"/>
            <p:cNvSpPr txBox="1"/>
            <p:nvPr>
              <p:custDataLst>
                <p:tags r:id="rId37"/>
              </p:custDataLst>
            </p:nvPr>
          </p:nvSpPr>
          <p:spPr>
            <a:xfrm>
              <a:off x="1544648" y="185213"/>
              <a:ext cx="5677263" cy="2536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615"/>
                </a:lnSpc>
              </a:pPr>
              <a:r>
                <a:rPr lang="en-US" sz="1155" b="1">
                  <a:solidFill>
                    <a:srgbClr val="000000"/>
                  </a:solidFill>
                  <a:latin typeface="Montserrat Medium" panose="00000600000000000000"/>
                  <a:ea typeface="Montserrat Medium" panose="00000600000000000000"/>
                  <a:cs typeface="Montserrat Medium" panose="00000600000000000000"/>
                  <a:sym typeface="Montserrat Medium" panose="00000600000000000000"/>
                </a:rPr>
                <a:t>PROJECT CONTENT</a:t>
              </a:r>
              <a:endParaRPr lang="en-US" sz="1155" b="1">
                <a:solidFill>
                  <a:srgbClr val="000000"/>
                </a:solidFill>
                <a:latin typeface="Montserrat Medium" panose="00000600000000000000"/>
                <a:ea typeface="Montserrat Medium" panose="00000600000000000000"/>
                <a:cs typeface="Montserrat Medium" panose="00000600000000000000"/>
                <a:sym typeface="Montserrat Medium" panose="00000600000000000000"/>
              </a:endParaRPr>
            </a:p>
          </p:txBody>
        </p:sp>
      </p:grpSp>
      <p:grpSp>
        <p:nvGrpSpPr>
          <p:cNvPr id="88" name="Group 88"/>
          <p:cNvGrpSpPr/>
          <p:nvPr>
            <p:custDataLst>
              <p:tags r:id="rId38"/>
            </p:custDataLst>
          </p:nvPr>
        </p:nvGrpSpPr>
        <p:grpSpPr>
          <a:xfrm rot="0">
            <a:off x="10985796" y="7505125"/>
            <a:ext cx="8311462" cy="1577698"/>
            <a:chOff x="0" y="0"/>
            <a:chExt cx="11081949" cy="2103598"/>
          </a:xfrm>
        </p:grpSpPr>
        <p:grpSp>
          <p:nvGrpSpPr>
            <p:cNvPr id="89" name="Group 89"/>
            <p:cNvGrpSpPr/>
            <p:nvPr/>
          </p:nvGrpSpPr>
          <p:grpSpPr>
            <a:xfrm rot="0">
              <a:off x="636572" y="625180"/>
              <a:ext cx="7061039" cy="1370706"/>
              <a:chOff x="0" y="0"/>
              <a:chExt cx="1252675" cy="243172"/>
            </a:xfrm>
          </p:grpSpPr>
          <p:sp>
            <p:nvSpPr>
              <p:cNvPr id="90" name="Freeform 90"/>
              <p:cNvSpPr/>
              <p:nvPr>
                <p:custDataLst>
                  <p:tags r:id="rId39"/>
                </p:custDataLst>
              </p:nvPr>
            </p:nvSpPr>
            <p:spPr>
              <a:xfrm>
                <a:off x="0" y="0"/>
                <a:ext cx="1252675" cy="243172"/>
              </a:xfrm>
              <a:custGeom>
                <a:avLst/>
                <a:gdLst/>
                <a:ahLst/>
                <a:cxnLst/>
                <a:rect l="l" t="t" r="r" b="b"/>
                <a:pathLst>
                  <a:path w="1252675" h="243172">
                    <a:moveTo>
                      <a:pt x="0" y="0"/>
                    </a:moveTo>
                    <a:lnTo>
                      <a:pt x="1252675" y="0"/>
                    </a:lnTo>
                    <a:lnTo>
                      <a:pt x="1252675" y="243172"/>
                    </a:lnTo>
                    <a:lnTo>
                      <a:pt x="0" y="243172"/>
                    </a:lnTo>
                    <a:close/>
                  </a:path>
                </a:pathLst>
              </a:custGeom>
              <a:solidFill>
                <a:srgbClr val="5DFB3C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91" name="TextBox 91"/>
              <p:cNvSpPr txBox="1"/>
              <p:nvPr/>
            </p:nvSpPr>
            <p:spPr>
              <a:xfrm>
                <a:off x="0" y="-28575"/>
                <a:ext cx="1252675" cy="27174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92" name="Group 92"/>
            <p:cNvGrpSpPr/>
            <p:nvPr/>
          </p:nvGrpSpPr>
          <p:grpSpPr>
            <a:xfrm rot="0">
              <a:off x="120495" y="109623"/>
              <a:ext cx="1032154" cy="1031114"/>
              <a:chOff x="0" y="0"/>
              <a:chExt cx="183111" cy="182926"/>
            </a:xfrm>
          </p:grpSpPr>
          <p:sp>
            <p:nvSpPr>
              <p:cNvPr id="93" name="Freeform 93"/>
              <p:cNvSpPr/>
              <p:nvPr>
                <p:custDataLst>
                  <p:tags r:id="rId40"/>
                </p:custDataLst>
              </p:nvPr>
            </p:nvSpPr>
            <p:spPr>
              <a:xfrm>
                <a:off x="0" y="0"/>
                <a:ext cx="183111" cy="182926"/>
              </a:xfrm>
              <a:custGeom>
                <a:avLst/>
                <a:gdLst/>
                <a:ahLst/>
                <a:cxnLst/>
                <a:rect l="l" t="t" r="r" b="b"/>
                <a:pathLst>
                  <a:path w="183111" h="182926">
                    <a:moveTo>
                      <a:pt x="0" y="0"/>
                    </a:moveTo>
                    <a:lnTo>
                      <a:pt x="183111" y="0"/>
                    </a:lnTo>
                    <a:lnTo>
                      <a:pt x="183111" y="182926"/>
                    </a:lnTo>
                    <a:lnTo>
                      <a:pt x="0" y="182926"/>
                    </a:lnTo>
                    <a:close/>
                  </a:path>
                </a:pathLst>
              </a:custGeom>
              <a:solidFill>
                <a:srgbClr val="FDFF42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94" name="TextBox 94"/>
              <p:cNvSpPr txBox="1"/>
              <p:nvPr/>
            </p:nvSpPr>
            <p:spPr>
              <a:xfrm>
                <a:off x="0" y="-28575"/>
                <a:ext cx="183111" cy="21150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95" name="Group 95"/>
            <p:cNvGrpSpPr/>
            <p:nvPr/>
          </p:nvGrpSpPr>
          <p:grpSpPr>
            <a:xfrm rot="0">
              <a:off x="0" y="0"/>
              <a:ext cx="240990" cy="240990"/>
              <a:chOff x="0" y="0"/>
              <a:chExt cx="51610" cy="51610"/>
            </a:xfrm>
          </p:grpSpPr>
          <p:sp>
            <p:nvSpPr>
              <p:cNvPr id="96" name="Freeform 96"/>
              <p:cNvSpPr/>
              <p:nvPr>
                <p:custDataLst>
                  <p:tags r:id="rId41"/>
                </p:custDataLst>
              </p:nvPr>
            </p:nvSpPr>
            <p:spPr>
              <a:xfrm>
                <a:off x="0" y="0"/>
                <a:ext cx="51610" cy="51610"/>
              </a:xfrm>
              <a:custGeom>
                <a:avLst/>
                <a:gdLst/>
                <a:ahLst/>
                <a:cxnLst/>
                <a:rect l="l" t="t" r="r" b="b"/>
                <a:pathLst>
                  <a:path w="51610" h="51610">
                    <a:moveTo>
                      <a:pt x="0" y="0"/>
                    </a:moveTo>
                    <a:lnTo>
                      <a:pt x="51610" y="0"/>
                    </a:lnTo>
                    <a:lnTo>
                      <a:pt x="51610" y="51610"/>
                    </a:lnTo>
                    <a:lnTo>
                      <a:pt x="0" y="51610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97" name="TextBox 97"/>
              <p:cNvSpPr txBox="1"/>
              <p:nvPr/>
            </p:nvSpPr>
            <p:spPr>
              <a:xfrm>
                <a:off x="0" y="-28575"/>
                <a:ext cx="51610" cy="8018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grpSp>
          <p:nvGrpSpPr>
            <p:cNvPr id="98" name="Group 98"/>
            <p:cNvGrpSpPr/>
            <p:nvPr/>
          </p:nvGrpSpPr>
          <p:grpSpPr>
            <a:xfrm rot="0">
              <a:off x="997845" y="0"/>
              <a:ext cx="240990" cy="240990"/>
              <a:chOff x="0" y="0"/>
              <a:chExt cx="51610" cy="51610"/>
            </a:xfrm>
          </p:grpSpPr>
          <p:sp>
            <p:nvSpPr>
              <p:cNvPr id="99" name="Freeform 99"/>
              <p:cNvSpPr/>
              <p:nvPr>
                <p:custDataLst>
                  <p:tags r:id="rId42"/>
                </p:custDataLst>
              </p:nvPr>
            </p:nvSpPr>
            <p:spPr>
              <a:xfrm>
                <a:off x="0" y="0"/>
                <a:ext cx="51610" cy="51610"/>
              </a:xfrm>
              <a:custGeom>
                <a:avLst/>
                <a:gdLst/>
                <a:ahLst/>
                <a:cxnLst/>
                <a:rect l="l" t="t" r="r" b="b"/>
                <a:pathLst>
                  <a:path w="51610" h="51610">
                    <a:moveTo>
                      <a:pt x="0" y="0"/>
                    </a:moveTo>
                    <a:lnTo>
                      <a:pt x="51610" y="0"/>
                    </a:lnTo>
                    <a:lnTo>
                      <a:pt x="51610" y="51610"/>
                    </a:lnTo>
                    <a:lnTo>
                      <a:pt x="0" y="51610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100" name="TextBox 100"/>
              <p:cNvSpPr txBox="1"/>
              <p:nvPr/>
            </p:nvSpPr>
            <p:spPr>
              <a:xfrm>
                <a:off x="0" y="-28575"/>
                <a:ext cx="51610" cy="8018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grpSp>
          <p:nvGrpSpPr>
            <p:cNvPr id="101" name="Group 101"/>
            <p:cNvGrpSpPr/>
            <p:nvPr/>
          </p:nvGrpSpPr>
          <p:grpSpPr>
            <a:xfrm rot="0">
              <a:off x="7598255" y="546108"/>
              <a:ext cx="239028" cy="239028"/>
              <a:chOff x="0" y="0"/>
              <a:chExt cx="51610" cy="51610"/>
            </a:xfrm>
          </p:grpSpPr>
          <p:sp>
            <p:nvSpPr>
              <p:cNvPr id="102" name="Freeform 102"/>
              <p:cNvSpPr/>
              <p:nvPr>
                <p:custDataLst>
                  <p:tags r:id="rId43"/>
                </p:custDataLst>
              </p:nvPr>
            </p:nvSpPr>
            <p:spPr>
              <a:xfrm>
                <a:off x="0" y="0"/>
                <a:ext cx="51610" cy="51610"/>
              </a:xfrm>
              <a:custGeom>
                <a:avLst/>
                <a:gdLst/>
                <a:ahLst/>
                <a:cxnLst/>
                <a:rect l="l" t="t" r="r" b="b"/>
                <a:pathLst>
                  <a:path w="51610" h="51610">
                    <a:moveTo>
                      <a:pt x="0" y="0"/>
                    </a:moveTo>
                    <a:lnTo>
                      <a:pt x="51610" y="0"/>
                    </a:lnTo>
                    <a:lnTo>
                      <a:pt x="51610" y="51610"/>
                    </a:lnTo>
                    <a:lnTo>
                      <a:pt x="0" y="51610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103" name="TextBox 103"/>
              <p:cNvSpPr txBox="1"/>
              <p:nvPr/>
            </p:nvSpPr>
            <p:spPr>
              <a:xfrm>
                <a:off x="0" y="-28575"/>
                <a:ext cx="51610" cy="8018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grpSp>
          <p:nvGrpSpPr>
            <p:cNvPr id="104" name="Group 104"/>
            <p:cNvGrpSpPr/>
            <p:nvPr/>
          </p:nvGrpSpPr>
          <p:grpSpPr>
            <a:xfrm rot="0">
              <a:off x="0" y="1020242"/>
              <a:ext cx="240990" cy="240990"/>
              <a:chOff x="0" y="0"/>
              <a:chExt cx="51610" cy="51610"/>
            </a:xfrm>
          </p:grpSpPr>
          <p:sp>
            <p:nvSpPr>
              <p:cNvPr id="105" name="Freeform 105"/>
              <p:cNvSpPr/>
              <p:nvPr>
                <p:custDataLst>
                  <p:tags r:id="rId44"/>
                </p:custDataLst>
              </p:nvPr>
            </p:nvSpPr>
            <p:spPr>
              <a:xfrm>
                <a:off x="0" y="0"/>
                <a:ext cx="51610" cy="51610"/>
              </a:xfrm>
              <a:custGeom>
                <a:avLst/>
                <a:gdLst/>
                <a:ahLst/>
                <a:cxnLst/>
                <a:rect l="l" t="t" r="r" b="b"/>
                <a:pathLst>
                  <a:path w="51610" h="51610">
                    <a:moveTo>
                      <a:pt x="0" y="0"/>
                    </a:moveTo>
                    <a:lnTo>
                      <a:pt x="51610" y="0"/>
                    </a:lnTo>
                    <a:lnTo>
                      <a:pt x="51610" y="51610"/>
                    </a:lnTo>
                    <a:lnTo>
                      <a:pt x="0" y="51610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106" name="TextBox 106"/>
              <p:cNvSpPr txBox="1"/>
              <p:nvPr/>
            </p:nvSpPr>
            <p:spPr>
              <a:xfrm>
                <a:off x="0" y="-28575"/>
                <a:ext cx="51610" cy="8018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grpSp>
          <p:nvGrpSpPr>
            <p:cNvPr id="107" name="Group 107"/>
            <p:cNvGrpSpPr/>
            <p:nvPr/>
          </p:nvGrpSpPr>
          <p:grpSpPr>
            <a:xfrm rot="0">
              <a:off x="997845" y="1020242"/>
              <a:ext cx="240990" cy="240990"/>
              <a:chOff x="0" y="0"/>
              <a:chExt cx="51610" cy="51610"/>
            </a:xfrm>
          </p:grpSpPr>
          <p:sp>
            <p:nvSpPr>
              <p:cNvPr id="108" name="Freeform 108"/>
              <p:cNvSpPr/>
              <p:nvPr>
                <p:custDataLst>
                  <p:tags r:id="rId45"/>
                </p:custDataLst>
              </p:nvPr>
            </p:nvSpPr>
            <p:spPr>
              <a:xfrm>
                <a:off x="0" y="0"/>
                <a:ext cx="51610" cy="51610"/>
              </a:xfrm>
              <a:custGeom>
                <a:avLst/>
                <a:gdLst/>
                <a:ahLst/>
                <a:cxnLst/>
                <a:rect l="l" t="t" r="r" b="b"/>
                <a:pathLst>
                  <a:path w="51610" h="51610">
                    <a:moveTo>
                      <a:pt x="0" y="0"/>
                    </a:moveTo>
                    <a:lnTo>
                      <a:pt x="51610" y="0"/>
                    </a:lnTo>
                    <a:lnTo>
                      <a:pt x="51610" y="51610"/>
                    </a:lnTo>
                    <a:lnTo>
                      <a:pt x="0" y="51610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109" name="TextBox 109"/>
              <p:cNvSpPr txBox="1"/>
              <p:nvPr/>
            </p:nvSpPr>
            <p:spPr>
              <a:xfrm>
                <a:off x="0" y="-28575"/>
                <a:ext cx="51610" cy="8018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grpSp>
          <p:nvGrpSpPr>
            <p:cNvPr id="110" name="Group 110"/>
            <p:cNvGrpSpPr/>
            <p:nvPr/>
          </p:nvGrpSpPr>
          <p:grpSpPr>
            <a:xfrm rot="0">
              <a:off x="7598255" y="1864570"/>
              <a:ext cx="239028" cy="239028"/>
              <a:chOff x="0" y="0"/>
              <a:chExt cx="51610" cy="51610"/>
            </a:xfrm>
          </p:grpSpPr>
          <p:sp>
            <p:nvSpPr>
              <p:cNvPr id="111" name="Freeform 111"/>
              <p:cNvSpPr/>
              <p:nvPr>
                <p:custDataLst>
                  <p:tags r:id="rId46"/>
                </p:custDataLst>
              </p:nvPr>
            </p:nvSpPr>
            <p:spPr>
              <a:xfrm>
                <a:off x="0" y="0"/>
                <a:ext cx="51610" cy="51610"/>
              </a:xfrm>
              <a:custGeom>
                <a:avLst/>
                <a:gdLst/>
                <a:ahLst/>
                <a:cxnLst/>
                <a:rect l="l" t="t" r="r" b="b"/>
                <a:pathLst>
                  <a:path w="51610" h="51610">
                    <a:moveTo>
                      <a:pt x="0" y="0"/>
                    </a:moveTo>
                    <a:lnTo>
                      <a:pt x="51610" y="0"/>
                    </a:lnTo>
                    <a:lnTo>
                      <a:pt x="51610" y="51610"/>
                    </a:lnTo>
                    <a:lnTo>
                      <a:pt x="0" y="51610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112" name="TextBox 112"/>
              <p:cNvSpPr txBox="1"/>
              <p:nvPr/>
            </p:nvSpPr>
            <p:spPr>
              <a:xfrm>
                <a:off x="0" y="-28575"/>
                <a:ext cx="51610" cy="8018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id="113" name="TextBox 113"/>
            <p:cNvSpPr txBox="1"/>
            <p:nvPr>
              <p:custDataLst>
                <p:tags r:id="rId47"/>
              </p:custDataLst>
            </p:nvPr>
          </p:nvSpPr>
          <p:spPr>
            <a:xfrm>
              <a:off x="1371046" y="691848"/>
              <a:ext cx="9710903" cy="111026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7025"/>
                </a:lnSpc>
              </a:pPr>
              <a:r>
                <a:rPr lang="en-US" sz="5020" b="1">
                  <a:solidFill>
                    <a:srgbClr val="000000"/>
                  </a:solidFill>
                  <a:latin typeface="思源黑体 Bold" panose="020B0800000000000000" charset="-122"/>
                  <a:ea typeface="思源黑体 Bold" panose="020B0800000000000000" charset="-122"/>
                  <a:cs typeface="思源黑体 Bold" panose="020B0800000000000000" charset="-122"/>
                  <a:sym typeface="思源黑体 Bold" panose="020B0800000000000000" charset="-122"/>
                </a:rPr>
                <a:t>后续项目安排</a:t>
              </a:r>
              <a:endParaRPr lang="en-US" sz="5020" b="1">
                <a:solidFill>
                  <a:srgbClr val="000000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endParaRPr>
            </a:p>
          </p:txBody>
        </p:sp>
        <p:sp>
          <p:nvSpPr>
            <p:cNvPr id="114" name="TextBox 114"/>
            <p:cNvSpPr txBox="1"/>
            <p:nvPr>
              <p:custDataLst>
                <p:tags r:id="rId48"/>
              </p:custDataLst>
            </p:nvPr>
          </p:nvSpPr>
          <p:spPr>
            <a:xfrm>
              <a:off x="228409" y="199394"/>
              <a:ext cx="1043502" cy="8100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155"/>
                </a:lnSpc>
              </a:pPr>
              <a:r>
                <a:rPr lang="en-US" sz="3680" b="1">
                  <a:solidFill>
                    <a:srgbClr val="000000"/>
                  </a:solidFill>
                  <a:latin typeface="Montserrat Bold" panose="00000800000000000000"/>
                  <a:ea typeface="Montserrat Bold" panose="00000800000000000000"/>
                  <a:cs typeface="Montserrat Bold" panose="00000800000000000000"/>
                  <a:sym typeface="Montserrat Bold" panose="00000800000000000000"/>
                </a:rPr>
                <a:t>04</a:t>
              </a:r>
              <a:endParaRPr lang="en-US" sz="3680" b="1">
                <a:solidFill>
                  <a:srgbClr val="000000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endParaRPr>
            </a:p>
          </p:txBody>
        </p:sp>
        <p:sp>
          <p:nvSpPr>
            <p:cNvPr id="115" name="TextBox 115"/>
            <p:cNvSpPr txBox="1"/>
            <p:nvPr>
              <p:custDataLst>
                <p:tags r:id="rId49"/>
              </p:custDataLst>
            </p:nvPr>
          </p:nvSpPr>
          <p:spPr>
            <a:xfrm>
              <a:off x="1544648" y="185213"/>
              <a:ext cx="5677263" cy="2536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615"/>
                </a:lnSpc>
              </a:pPr>
              <a:r>
                <a:rPr lang="en-US" sz="1155" b="1">
                  <a:solidFill>
                    <a:srgbClr val="000000"/>
                  </a:solidFill>
                  <a:latin typeface="Montserrat Medium" panose="00000600000000000000"/>
                  <a:ea typeface="Montserrat Medium" panose="00000600000000000000"/>
                  <a:cs typeface="Montserrat Medium" panose="00000600000000000000"/>
                  <a:sym typeface="Montserrat Medium" panose="00000600000000000000"/>
                </a:rPr>
                <a:t>PROJECT  ARRANGEMENT</a:t>
              </a:r>
              <a:endParaRPr lang="en-US" sz="1155" b="1">
                <a:solidFill>
                  <a:srgbClr val="000000"/>
                </a:solidFill>
                <a:latin typeface="Montserrat Medium" panose="00000600000000000000"/>
                <a:ea typeface="Montserrat Medium" panose="00000600000000000000"/>
                <a:cs typeface="Montserrat Medium" panose="00000600000000000000"/>
                <a:sym typeface="Montserrat Medium" panose="00000600000000000000"/>
              </a:endParaRPr>
            </a:p>
          </p:txBody>
        </p:sp>
      </p:grpSp>
      <p:sp>
        <p:nvSpPr>
          <p:cNvPr id="116" name="TextBox 116"/>
          <p:cNvSpPr txBox="1"/>
          <p:nvPr/>
        </p:nvSpPr>
        <p:spPr>
          <a:xfrm>
            <a:off x="952500" y="1123620"/>
            <a:ext cx="1960382" cy="42309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070"/>
              </a:lnSpc>
            </a:pPr>
            <a:r>
              <a:rPr lang="en-US" sz="12910" b="1" spc="645">
                <a:ln>
                  <a:solidFill>
                    <a:sysClr val="windowText" lastClr="000000"/>
                  </a:solidFill>
                </a:ln>
                <a:solidFill>
                  <a:srgbClr val="5DFB3C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目录</a:t>
            </a:r>
            <a:endParaRPr lang="en-US" sz="12910" b="1" spc="645">
              <a:ln>
                <a:solidFill>
                  <a:sysClr val="windowText" lastClr="000000"/>
                </a:solidFill>
              </a:ln>
              <a:solidFill>
                <a:srgbClr val="5DFB3C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思源黑体 Bold" panose="020B0800000000000000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96DAFE">
                <a:alpha val="100000"/>
              </a:srgbClr>
            </a:gs>
            <a:gs pos="50000">
              <a:srgbClr val="FFFFFF">
                <a:alpha val="100000"/>
              </a:srgbClr>
            </a:gs>
            <a:gs pos="100000">
              <a:srgbClr val="FAFC9D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9891350"/>
            <a:ext cx="18699831" cy="1553072"/>
          </a:xfrm>
          <a:custGeom>
            <a:avLst/>
            <a:gdLst/>
            <a:ahLst/>
            <a:cxnLst/>
            <a:rect l="l" t="t" r="r" b="b"/>
            <a:pathLst>
              <a:path w="18699831" h="1553072">
                <a:moveTo>
                  <a:pt x="0" y="0"/>
                </a:moveTo>
                <a:lnTo>
                  <a:pt x="18699831" y="0"/>
                </a:lnTo>
                <a:lnTo>
                  <a:pt x="18699831" y="1553073"/>
                </a:lnTo>
                <a:lnTo>
                  <a:pt x="0" y="1553073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14312" y="-76200"/>
            <a:ext cx="22273047" cy="1028700"/>
          </a:xfrm>
          <a:custGeom>
            <a:avLst/>
            <a:gdLst/>
            <a:ahLst/>
            <a:cxnLst/>
            <a:rect l="l" t="t" r="r" b="b"/>
            <a:pathLst>
              <a:path w="22273047" h="1028700">
                <a:moveTo>
                  <a:pt x="0" y="0"/>
                </a:moveTo>
                <a:lnTo>
                  <a:pt x="22273047" y="0"/>
                </a:lnTo>
                <a:lnTo>
                  <a:pt x="22273047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21205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922211" y="8297933"/>
            <a:ext cx="4311403" cy="1201034"/>
          </a:xfrm>
          <a:custGeom>
            <a:avLst/>
            <a:gdLst/>
            <a:ahLst/>
            <a:cxnLst/>
            <a:rect l="l" t="t" r="r" b="b"/>
            <a:pathLst>
              <a:path w="4311403" h="1201034">
                <a:moveTo>
                  <a:pt x="0" y="0"/>
                </a:moveTo>
                <a:lnTo>
                  <a:pt x="4311403" y="0"/>
                </a:lnTo>
                <a:lnTo>
                  <a:pt x="4311403" y="1201034"/>
                </a:lnTo>
                <a:lnTo>
                  <a:pt x="0" y="120103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2985849" y="7225589"/>
            <a:ext cx="1708852" cy="476037"/>
          </a:xfrm>
          <a:custGeom>
            <a:avLst/>
            <a:gdLst/>
            <a:ahLst/>
            <a:cxnLst/>
            <a:rect l="l" t="t" r="r" b="b"/>
            <a:pathLst>
              <a:path w="1708852" h="476037">
                <a:moveTo>
                  <a:pt x="0" y="0"/>
                </a:moveTo>
                <a:lnTo>
                  <a:pt x="1708852" y="0"/>
                </a:lnTo>
                <a:lnTo>
                  <a:pt x="1708852" y="476037"/>
                </a:lnTo>
                <a:lnTo>
                  <a:pt x="0" y="4760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421251" y="1028700"/>
            <a:ext cx="6838049" cy="8305800"/>
          </a:xfrm>
          <a:custGeom>
            <a:avLst/>
            <a:gdLst/>
            <a:ahLst/>
            <a:cxnLst/>
            <a:rect l="l" t="t" r="r" b="b"/>
            <a:pathLst>
              <a:path w="6838049" h="8305800">
                <a:moveTo>
                  <a:pt x="0" y="0"/>
                </a:moveTo>
                <a:lnTo>
                  <a:pt x="6838049" y="0"/>
                </a:lnTo>
                <a:lnTo>
                  <a:pt x="6838049" y="8305800"/>
                </a:lnTo>
                <a:lnTo>
                  <a:pt x="0" y="83058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462" r="-462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44989" y="1432181"/>
            <a:ext cx="8099011" cy="23909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9515"/>
              </a:lnSpc>
              <a:spcBef>
                <a:spcPct val="0"/>
              </a:spcBef>
            </a:pPr>
            <a:r>
              <a:rPr lang="en-US" sz="13940" b="1" spc="-41">
                <a:ln>
                  <a:solidFill>
                    <a:sysClr val="windowText" lastClr="000000"/>
                  </a:solidFill>
                </a:ln>
                <a:solidFill>
                  <a:srgbClr val="FDFF42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项目</a:t>
            </a:r>
            <a:r>
              <a:rPr lang="en-US" sz="13940" b="1" u="none" strike="noStrike" spc="-41">
                <a:ln>
                  <a:solidFill>
                    <a:sysClr val="windowText" lastClr="000000"/>
                  </a:solidFill>
                </a:ln>
                <a:solidFill>
                  <a:srgbClr val="FDFF42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背景</a:t>
            </a:r>
            <a:endParaRPr lang="en-US" sz="13940" b="1" u="none" strike="noStrike" spc="-41">
              <a:ln>
                <a:solidFill>
                  <a:sysClr val="windowText" lastClr="000000"/>
                </a:solidFill>
              </a:ln>
              <a:solidFill>
                <a:srgbClr val="FDFF42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思源黑体 Bold" panose="020B0800000000000000" charset="-122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4684367" y="3556378"/>
            <a:ext cx="6237844" cy="23908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515"/>
              </a:lnSpc>
            </a:pPr>
            <a:r>
              <a:rPr lang="en-US" sz="13940" b="1" spc="-682">
                <a:ln>
                  <a:solidFill>
                    <a:sysClr val="windowText" lastClr="000000"/>
                  </a:solidFill>
                </a:ln>
                <a:solidFill>
                  <a:srgbClr val="000000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与目的</a:t>
            </a:r>
            <a:endParaRPr lang="en-US" sz="13940" b="1" spc="-682">
              <a:ln>
                <a:solidFill>
                  <a:sysClr val="windowText" lastClr="000000"/>
                </a:solidFill>
              </a:ln>
              <a:solidFill>
                <a:srgbClr val="000000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思源黑体 Bold" panose="020B0800000000000000" charset="-122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170360" y="8546170"/>
            <a:ext cx="2582621" cy="352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00"/>
              </a:lnSpc>
            </a:pPr>
            <a:r>
              <a:rPr lang="en-US" sz="1330">
                <a:solidFill>
                  <a:srgbClr val="00000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BACKGROUND AND PURPOS</a:t>
            </a:r>
            <a:r>
              <a:rPr lang="en-US" sz="1330">
                <a:solidFill>
                  <a:srgbClr val="00000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E OF THE PROJECT</a:t>
            </a:r>
            <a:endParaRPr lang="en-US" sz="1330">
              <a:solidFill>
                <a:srgbClr val="000000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7139505" y="8546170"/>
            <a:ext cx="2582621" cy="352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00"/>
              </a:lnSpc>
            </a:pPr>
            <a:r>
              <a:rPr lang="en-US" sz="1330">
                <a:solidFill>
                  <a:srgbClr val="00000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BACKGROUND AND PURPOS</a:t>
            </a:r>
            <a:r>
              <a:rPr lang="en-US" sz="1330">
                <a:solidFill>
                  <a:srgbClr val="00000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E OF THE PROJECT</a:t>
            </a:r>
            <a:endParaRPr lang="en-US" sz="1330">
              <a:solidFill>
                <a:srgbClr val="000000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170360" y="6560906"/>
            <a:ext cx="8551767" cy="3720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20"/>
              </a:lnSpc>
            </a:pPr>
            <a:r>
              <a:rPr lang="en-US" sz="2000">
                <a:solidFill>
                  <a:srgbClr val="000000"/>
                </a:solidFill>
                <a:latin typeface="思源黑体" panose="020B0800000000000000" charset="-122"/>
                <a:ea typeface="思源黑体" panose="020B0800000000000000" charset="-122"/>
                <a:cs typeface="思源黑体" panose="020B0800000000000000" charset="-122"/>
                <a:sym typeface="思源黑体" panose="020B0800000000000000" charset="-122"/>
              </a:rPr>
              <a:t>我要free！！！！</a:t>
            </a:r>
            <a:endParaRPr lang="en-US" sz="2000">
              <a:solidFill>
                <a:srgbClr val="000000"/>
              </a:solidFill>
              <a:latin typeface="思源黑体" panose="020B0800000000000000" charset="-122"/>
              <a:ea typeface="思源黑体" panose="020B0800000000000000" charset="-122"/>
              <a:cs typeface="思源黑体" panose="020B0800000000000000" charset="-122"/>
              <a:sym typeface="思源黑体" panose="020B0800000000000000" charset="-122"/>
            </a:endParaRPr>
          </a:p>
        </p:txBody>
      </p:sp>
      <p:sp>
        <p:nvSpPr>
          <p:cNvPr id="12" name="Freeform 12"/>
          <p:cNvSpPr/>
          <p:nvPr/>
        </p:nvSpPr>
        <p:spPr>
          <a:xfrm>
            <a:off x="1326449" y="4449270"/>
            <a:ext cx="3076025" cy="1244773"/>
          </a:xfrm>
          <a:custGeom>
            <a:avLst/>
            <a:gdLst/>
            <a:ahLst/>
            <a:cxnLst/>
            <a:rect l="l" t="t" r="r" b="b"/>
            <a:pathLst>
              <a:path w="3076025" h="1244773">
                <a:moveTo>
                  <a:pt x="0" y="0"/>
                </a:moveTo>
                <a:lnTo>
                  <a:pt x="3076025" y="0"/>
                </a:lnTo>
                <a:lnTo>
                  <a:pt x="3076025" y="1244773"/>
                </a:lnTo>
                <a:lnTo>
                  <a:pt x="0" y="124477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772228" y="4878671"/>
            <a:ext cx="2392068" cy="4335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5"/>
              </a:lnSpc>
            </a:pPr>
            <a:r>
              <a:rPr lang="en-US" sz="3195" b="1">
                <a:solidFill>
                  <a:srgbClr val="000000"/>
                </a:solidFill>
                <a:latin typeface="Montserrat Heavy" panose="00000A00000000000000"/>
                <a:ea typeface="Montserrat Heavy" panose="00000A00000000000000"/>
                <a:cs typeface="Montserrat Heavy" panose="00000A00000000000000"/>
                <a:sym typeface="Montserrat Heavy" panose="00000A00000000000000"/>
              </a:rPr>
              <a:t>PART</a:t>
            </a:r>
            <a:r>
              <a:rPr lang="en-US" sz="3195" b="1">
                <a:solidFill>
                  <a:srgbClr val="000000"/>
                </a:solidFill>
                <a:latin typeface="Montserrat Heavy" panose="00000A00000000000000"/>
                <a:ea typeface="Montserrat Heavy" panose="00000A00000000000000"/>
                <a:cs typeface="Montserrat Heavy" panose="00000A00000000000000"/>
                <a:sym typeface="Montserrat Heavy" panose="00000A00000000000000"/>
              </a:rPr>
              <a:t> ONE</a:t>
            </a:r>
            <a:endParaRPr lang="en-US" sz="3195" b="1">
              <a:solidFill>
                <a:srgbClr val="000000"/>
              </a:solidFill>
              <a:latin typeface="Montserrat Heavy" panose="00000A00000000000000"/>
              <a:ea typeface="Montserrat Heavy" panose="00000A00000000000000"/>
              <a:cs typeface="Montserrat Heavy" panose="00000A00000000000000"/>
              <a:sym typeface="Montserrat Heavy" panose="00000A0000000000000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96DAFE">
                <a:alpha val="100000"/>
              </a:srgbClr>
            </a:gs>
            <a:gs pos="50000">
              <a:srgbClr val="FFFFFF">
                <a:alpha val="100000"/>
              </a:srgbClr>
            </a:gs>
            <a:gs pos="100000">
              <a:srgbClr val="FAFC9D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45176" y="8812305"/>
            <a:ext cx="18333176" cy="1522621"/>
          </a:xfrm>
          <a:custGeom>
            <a:avLst/>
            <a:gdLst/>
            <a:ahLst/>
            <a:cxnLst/>
            <a:rect l="l" t="t" r="r" b="b"/>
            <a:pathLst>
              <a:path w="18333176" h="1522621">
                <a:moveTo>
                  <a:pt x="0" y="0"/>
                </a:moveTo>
                <a:lnTo>
                  <a:pt x="18333176" y="0"/>
                </a:lnTo>
                <a:lnTo>
                  <a:pt x="18333176" y="1522621"/>
                </a:lnTo>
                <a:lnTo>
                  <a:pt x="0" y="1522621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10190895" y="1518397"/>
            <a:ext cx="4268508" cy="6105276"/>
            <a:chOff x="0" y="0"/>
            <a:chExt cx="1124216" cy="160797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124216" cy="1607974"/>
            </a:xfrm>
            <a:custGeom>
              <a:avLst/>
              <a:gdLst/>
              <a:ahLst/>
              <a:cxnLst/>
              <a:rect l="l" t="t" r="r" b="b"/>
              <a:pathLst>
                <a:path w="1124216" h="1607974">
                  <a:moveTo>
                    <a:pt x="0" y="0"/>
                  </a:moveTo>
                  <a:lnTo>
                    <a:pt x="1124216" y="0"/>
                  </a:lnTo>
                  <a:lnTo>
                    <a:pt x="1124216" y="1607974"/>
                  </a:lnTo>
                  <a:lnTo>
                    <a:pt x="0" y="1607974"/>
                  </a:lnTo>
                  <a:close/>
                </a:path>
              </a:pathLst>
            </a:custGeom>
            <a:solidFill>
              <a:srgbClr val="83D8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1124216" cy="16365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85"/>
                </a:lnSpc>
              </a:pPr>
            </a:p>
          </p:txBody>
        </p:sp>
      </p:grpSp>
      <p:sp>
        <p:nvSpPr>
          <p:cNvPr id="6" name="Freeform 6"/>
          <p:cNvSpPr/>
          <p:nvPr/>
        </p:nvSpPr>
        <p:spPr>
          <a:xfrm>
            <a:off x="10215151" y="1539519"/>
            <a:ext cx="4229398" cy="6065271"/>
          </a:xfrm>
          <a:custGeom>
            <a:avLst/>
            <a:gdLst/>
            <a:ahLst/>
            <a:cxnLst/>
            <a:rect l="l" t="t" r="r" b="b"/>
            <a:pathLst>
              <a:path w="4229398" h="6065271">
                <a:moveTo>
                  <a:pt x="0" y="0"/>
                </a:moveTo>
                <a:lnTo>
                  <a:pt x="4229398" y="0"/>
                </a:lnTo>
                <a:lnTo>
                  <a:pt x="4229398" y="6065272"/>
                </a:lnTo>
                <a:lnTo>
                  <a:pt x="0" y="60652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8763" t="-71354" r="-58472" b="-8549"/>
            </a:stretch>
          </a:blipFill>
        </p:spPr>
      </p:sp>
      <p:grpSp>
        <p:nvGrpSpPr>
          <p:cNvPr id="7" name="Group 7"/>
          <p:cNvGrpSpPr/>
          <p:nvPr/>
        </p:nvGrpSpPr>
        <p:grpSpPr>
          <a:xfrm rot="0">
            <a:off x="9240456" y="5363353"/>
            <a:ext cx="2329819" cy="2893529"/>
            <a:chOff x="0" y="0"/>
            <a:chExt cx="613615" cy="76208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13615" cy="762082"/>
            </a:xfrm>
            <a:custGeom>
              <a:avLst/>
              <a:gdLst/>
              <a:ahLst/>
              <a:cxnLst/>
              <a:rect l="l" t="t" r="r" b="b"/>
              <a:pathLst>
                <a:path w="613615" h="762082">
                  <a:moveTo>
                    <a:pt x="0" y="0"/>
                  </a:moveTo>
                  <a:lnTo>
                    <a:pt x="613615" y="0"/>
                  </a:lnTo>
                  <a:lnTo>
                    <a:pt x="613615" y="762082"/>
                  </a:lnTo>
                  <a:lnTo>
                    <a:pt x="0" y="762082"/>
                  </a:lnTo>
                  <a:close/>
                </a:path>
              </a:pathLst>
            </a:custGeom>
            <a:solidFill>
              <a:srgbClr val="83D8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28575"/>
              <a:ext cx="613615" cy="7906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85"/>
                </a:lnSpc>
              </a:pPr>
            </a:p>
          </p:txBody>
        </p:sp>
      </p:grpSp>
      <p:sp>
        <p:nvSpPr>
          <p:cNvPr id="10" name="Freeform 10"/>
          <p:cNvSpPr/>
          <p:nvPr/>
        </p:nvSpPr>
        <p:spPr>
          <a:xfrm>
            <a:off x="9258695" y="5385740"/>
            <a:ext cx="2284945" cy="2861617"/>
          </a:xfrm>
          <a:custGeom>
            <a:avLst/>
            <a:gdLst/>
            <a:ahLst/>
            <a:cxnLst/>
            <a:rect l="l" t="t" r="r" b="b"/>
            <a:pathLst>
              <a:path w="2284945" h="2861617">
                <a:moveTo>
                  <a:pt x="0" y="0"/>
                </a:moveTo>
                <a:lnTo>
                  <a:pt x="2284946" y="0"/>
                </a:lnTo>
                <a:lnTo>
                  <a:pt x="2284946" y="2861617"/>
                </a:lnTo>
                <a:lnTo>
                  <a:pt x="0" y="286161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05377" r="-287236" b="-627"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3173920" y="3290627"/>
            <a:ext cx="4495817" cy="6422596"/>
          </a:xfrm>
          <a:custGeom>
            <a:avLst/>
            <a:gdLst/>
            <a:ahLst/>
            <a:cxnLst/>
            <a:rect l="l" t="t" r="r" b="b"/>
            <a:pathLst>
              <a:path w="4495817" h="6422596">
                <a:moveTo>
                  <a:pt x="0" y="0"/>
                </a:moveTo>
                <a:lnTo>
                  <a:pt x="4495817" y="0"/>
                </a:lnTo>
                <a:lnTo>
                  <a:pt x="4495817" y="6422596"/>
                </a:lnTo>
                <a:lnTo>
                  <a:pt x="0" y="642259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12" name="Group 12"/>
          <p:cNvGrpSpPr/>
          <p:nvPr/>
        </p:nvGrpSpPr>
        <p:grpSpPr>
          <a:xfrm rot="0">
            <a:off x="10130158" y="1442956"/>
            <a:ext cx="169986" cy="169986"/>
            <a:chOff x="0" y="0"/>
            <a:chExt cx="42728" cy="4272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2728" cy="42728"/>
            </a:xfrm>
            <a:custGeom>
              <a:avLst/>
              <a:gdLst/>
              <a:ahLst/>
              <a:cxnLst/>
              <a:rect l="l" t="t" r="r" b="b"/>
              <a:pathLst>
                <a:path w="42728" h="42728">
                  <a:moveTo>
                    <a:pt x="0" y="0"/>
                  </a:moveTo>
                  <a:lnTo>
                    <a:pt x="42728" y="0"/>
                  </a:lnTo>
                  <a:lnTo>
                    <a:pt x="42728" y="42728"/>
                  </a:lnTo>
                  <a:lnTo>
                    <a:pt x="0" y="42728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42728" cy="808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15" name="Group 15"/>
          <p:cNvGrpSpPr/>
          <p:nvPr/>
        </p:nvGrpSpPr>
        <p:grpSpPr>
          <a:xfrm rot="0">
            <a:off x="9177900" y="8156632"/>
            <a:ext cx="169986" cy="169986"/>
            <a:chOff x="0" y="0"/>
            <a:chExt cx="42728" cy="42728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42728" cy="42728"/>
            </a:xfrm>
            <a:custGeom>
              <a:avLst/>
              <a:gdLst/>
              <a:ahLst/>
              <a:cxnLst/>
              <a:rect l="l" t="t" r="r" b="b"/>
              <a:pathLst>
                <a:path w="42728" h="42728">
                  <a:moveTo>
                    <a:pt x="0" y="0"/>
                  </a:moveTo>
                  <a:lnTo>
                    <a:pt x="42728" y="0"/>
                  </a:lnTo>
                  <a:lnTo>
                    <a:pt x="42728" y="42728"/>
                  </a:lnTo>
                  <a:lnTo>
                    <a:pt x="0" y="42728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42728" cy="808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18" name="Group 18"/>
          <p:cNvGrpSpPr/>
          <p:nvPr/>
        </p:nvGrpSpPr>
        <p:grpSpPr>
          <a:xfrm rot="0">
            <a:off x="9173702" y="5295015"/>
            <a:ext cx="169986" cy="169986"/>
            <a:chOff x="0" y="0"/>
            <a:chExt cx="42728" cy="42728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42728" cy="42728"/>
            </a:xfrm>
            <a:custGeom>
              <a:avLst/>
              <a:gdLst/>
              <a:ahLst/>
              <a:cxnLst/>
              <a:rect l="l" t="t" r="r" b="b"/>
              <a:pathLst>
                <a:path w="42728" h="42728">
                  <a:moveTo>
                    <a:pt x="0" y="0"/>
                  </a:moveTo>
                  <a:lnTo>
                    <a:pt x="42728" y="0"/>
                  </a:lnTo>
                  <a:lnTo>
                    <a:pt x="42728" y="42728"/>
                  </a:lnTo>
                  <a:lnTo>
                    <a:pt x="0" y="42728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42728" cy="808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21" name="Group 21"/>
          <p:cNvGrpSpPr/>
          <p:nvPr/>
        </p:nvGrpSpPr>
        <p:grpSpPr>
          <a:xfrm rot="0">
            <a:off x="11462845" y="8156632"/>
            <a:ext cx="169986" cy="169986"/>
            <a:chOff x="0" y="0"/>
            <a:chExt cx="42728" cy="42728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42728" cy="42728"/>
            </a:xfrm>
            <a:custGeom>
              <a:avLst/>
              <a:gdLst/>
              <a:ahLst/>
              <a:cxnLst/>
              <a:rect l="l" t="t" r="r" b="b"/>
              <a:pathLst>
                <a:path w="42728" h="42728">
                  <a:moveTo>
                    <a:pt x="0" y="0"/>
                  </a:moveTo>
                  <a:lnTo>
                    <a:pt x="42728" y="0"/>
                  </a:lnTo>
                  <a:lnTo>
                    <a:pt x="42728" y="42728"/>
                  </a:lnTo>
                  <a:lnTo>
                    <a:pt x="0" y="42728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23" name="TextBox 23"/>
            <p:cNvSpPr txBox="1"/>
            <p:nvPr/>
          </p:nvSpPr>
          <p:spPr>
            <a:xfrm>
              <a:off x="0" y="-38100"/>
              <a:ext cx="42728" cy="808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24" name="Group 24"/>
          <p:cNvGrpSpPr/>
          <p:nvPr/>
        </p:nvGrpSpPr>
        <p:grpSpPr>
          <a:xfrm rot="0">
            <a:off x="11458648" y="5295015"/>
            <a:ext cx="169986" cy="169986"/>
            <a:chOff x="0" y="0"/>
            <a:chExt cx="42728" cy="42728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42728" cy="42728"/>
            </a:xfrm>
            <a:custGeom>
              <a:avLst/>
              <a:gdLst/>
              <a:ahLst/>
              <a:cxnLst/>
              <a:rect l="l" t="t" r="r" b="b"/>
              <a:pathLst>
                <a:path w="42728" h="42728">
                  <a:moveTo>
                    <a:pt x="0" y="0"/>
                  </a:moveTo>
                  <a:lnTo>
                    <a:pt x="42728" y="0"/>
                  </a:lnTo>
                  <a:lnTo>
                    <a:pt x="42728" y="42728"/>
                  </a:lnTo>
                  <a:lnTo>
                    <a:pt x="0" y="42728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26" name="TextBox 26"/>
            <p:cNvSpPr txBox="1"/>
            <p:nvPr/>
          </p:nvSpPr>
          <p:spPr>
            <a:xfrm>
              <a:off x="0" y="-38100"/>
              <a:ext cx="42728" cy="808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27" name="Group 27"/>
          <p:cNvGrpSpPr/>
          <p:nvPr/>
        </p:nvGrpSpPr>
        <p:grpSpPr>
          <a:xfrm rot="0">
            <a:off x="14359556" y="1442956"/>
            <a:ext cx="169986" cy="169986"/>
            <a:chOff x="0" y="0"/>
            <a:chExt cx="42728" cy="42728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42728" cy="42728"/>
            </a:xfrm>
            <a:custGeom>
              <a:avLst/>
              <a:gdLst/>
              <a:ahLst/>
              <a:cxnLst/>
              <a:rect l="l" t="t" r="r" b="b"/>
              <a:pathLst>
                <a:path w="42728" h="42728">
                  <a:moveTo>
                    <a:pt x="0" y="0"/>
                  </a:moveTo>
                  <a:lnTo>
                    <a:pt x="42728" y="0"/>
                  </a:lnTo>
                  <a:lnTo>
                    <a:pt x="42728" y="42728"/>
                  </a:lnTo>
                  <a:lnTo>
                    <a:pt x="0" y="42728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29" name="TextBox 29"/>
            <p:cNvSpPr txBox="1"/>
            <p:nvPr/>
          </p:nvSpPr>
          <p:spPr>
            <a:xfrm>
              <a:off x="0" y="-38100"/>
              <a:ext cx="42728" cy="808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30" name="Group 30"/>
          <p:cNvGrpSpPr/>
          <p:nvPr/>
        </p:nvGrpSpPr>
        <p:grpSpPr>
          <a:xfrm rot="0">
            <a:off x="14359556" y="7513270"/>
            <a:ext cx="169986" cy="169986"/>
            <a:chOff x="0" y="0"/>
            <a:chExt cx="42728" cy="42728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42728" cy="42728"/>
            </a:xfrm>
            <a:custGeom>
              <a:avLst/>
              <a:gdLst/>
              <a:ahLst/>
              <a:cxnLst/>
              <a:rect l="l" t="t" r="r" b="b"/>
              <a:pathLst>
                <a:path w="42728" h="42728">
                  <a:moveTo>
                    <a:pt x="0" y="0"/>
                  </a:moveTo>
                  <a:lnTo>
                    <a:pt x="42728" y="0"/>
                  </a:lnTo>
                  <a:lnTo>
                    <a:pt x="42728" y="42728"/>
                  </a:lnTo>
                  <a:lnTo>
                    <a:pt x="0" y="42728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32" name="TextBox 32"/>
            <p:cNvSpPr txBox="1"/>
            <p:nvPr/>
          </p:nvSpPr>
          <p:spPr>
            <a:xfrm>
              <a:off x="0" y="-38100"/>
              <a:ext cx="42728" cy="808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33" name="Group 33"/>
          <p:cNvGrpSpPr/>
          <p:nvPr/>
        </p:nvGrpSpPr>
        <p:grpSpPr>
          <a:xfrm rot="0">
            <a:off x="1104333" y="3489133"/>
            <a:ext cx="334310" cy="370203"/>
            <a:chOff x="0" y="0"/>
            <a:chExt cx="88049" cy="97502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88049" cy="97502"/>
            </a:xfrm>
            <a:custGeom>
              <a:avLst/>
              <a:gdLst/>
              <a:ahLst/>
              <a:cxnLst/>
              <a:rect l="l" t="t" r="r" b="b"/>
              <a:pathLst>
                <a:path w="88049" h="97502">
                  <a:moveTo>
                    <a:pt x="0" y="0"/>
                  </a:moveTo>
                  <a:lnTo>
                    <a:pt x="88049" y="0"/>
                  </a:lnTo>
                  <a:lnTo>
                    <a:pt x="88049" y="97502"/>
                  </a:lnTo>
                  <a:lnTo>
                    <a:pt x="0" y="97502"/>
                  </a:lnTo>
                  <a:close/>
                </a:path>
              </a:pathLst>
            </a:custGeom>
            <a:solidFill>
              <a:srgbClr val="5DFB3C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35" name="TextBox 35"/>
            <p:cNvSpPr txBox="1"/>
            <p:nvPr/>
          </p:nvSpPr>
          <p:spPr>
            <a:xfrm>
              <a:off x="0" y="-28575"/>
              <a:ext cx="88049" cy="1260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85"/>
                </a:lnSpc>
              </a:pPr>
            </a:p>
          </p:txBody>
        </p:sp>
      </p:grpSp>
      <p:grpSp>
        <p:nvGrpSpPr>
          <p:cNvPr id="36" name="Group 36"/>
          <p:cNvGrpSpPr/>
          <p:nvPr/>
        </p:nvGrpSpPr>
        <p:grpSpPr>
          <a:xfrm rot="0">
            <a:off x="1104333" y="6297335"/>
            <a:ext cx="334310" cy="370203"/>
            <a:chOff x="0" y="0"/>
            <a:chExt cx="88049" cy="97502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88049" cy="97502"/>
            </a:xfrm>
            <a:custGeom>
              <a:avLst/>
              <a:gdLst/>
              <a:ahLst/>
              <a:cxnLst/>
              <a:rect l="l" t="t" r="r" b="b"/>
              <a:pathLst>
                <a:path w="88049" h="97502">
                  <a:moveTo>
                    <a:pt x="0" y="0"/>
                  </a:moveTo>
                  <a:lnTo>
                    <a:pt x="88049" y="0"/>
                  </a:lnTo>
                  <a:lnTo>
                    <a:pt x="88049" y="97502"/>
                  </a:lnTo>
                  <a:lnTo>
                    <a:pt x="0" y="97502"/>
                  </a:lnTo>
                  <a:close/>
                </a:path>
              </a:pathLst>
            </a:custGeom>
            <a:solidFill>
              <a:srgbClr val="5DFB3C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38" name="TextBox 38"/>
            <p:cNvSpPr txBox="1"/>
            <p:nvPr/>
          </p:nvSpPr>
          <p:spPr>
            <a:xfrm>
              <a:off x="0" y="-28575"/>
              <a:ext cx="88049" cy="1260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85"/>
                </a:lnSpc>
              </a:pPr>
            </a:p>
          </p:txBody>
        </p:sp>
      </p:grpSp>
      <p:sp>
        <p:nvSpPr>
          <p:cNvPr id="39" name="Freeform 39"/>
          <p:cNvSpPr/>
          <p:nvPr/>
        </p:nvSpPr>
        <p:spPr>
          <a:xfrm>
            <a:off x="9173702" y="2264513"/>
            <a:ext cx="992533" cy="1026115"/>
          </a:xfrm>
          <a:custGeom>
            <a:avLst/>
            <a:gdLst/>
            <a:ahLst/>
            <a:cxnLst/>
            <a:rect l="l" t="t" r="r" b="b"/>
            <a:pathLst>
              <a:path w="992533" h="1026115">
                <a:moveTo>
                  <a:pt x="0" y="0"/>
                </a:moveTo>
                <a:lnTo>
                  <a:pt x="992533" y="0"/>
                </a:lnTo>
                <a:lnTo>
                  <a:pt x="992533" y="1026114"/>
                </a:lnTo>
                <a:lnTo>
                  <a:pt x="0" y="102611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0" name="TextBox 40"/>
          <p:cNvSpPr txBox="1"/>
          <p:nvPr/>
        </p:nvSpPr>
        <p:spPr>
          <a:xfrm>
            <a:off x="1028700" y="838200"/>
            <a:ext cx="5949529" cy="16916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3860"/>
              </a:lnSpc>
              <a:spcBef>
                <a:spcPct val="0"/>
              </a:spcBef>
            </a:pPr>
            <a:r>
              <a:rPr lang="en-US" sz="9900" b="1" spc="-217">
                <a:ln>
                  <a:solidFill>
                    <a:sysClr val="windowText" lastClr="000000"/>
                  </a:solidFill>
                </a:ln>
                <a:solidFill>
                  <a:srgbClr val="FDFF42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项目</a:t>
            </a:r>
            <a:r>
              <a:rPr lang="en-US" sz="9900" b="1" u="none" strike="noStrike" spc="-217">
                <a:ln>
                  <a:solidFill>
                    <a:sysClr val="windowText" lastClr="000000"/>
                  </a:solidFill>
                </a:ln>
                <a:solidFill>
                  <a:srgbClr val="FDFF42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背景</a:t>
            </a:r>
            <a:endParaRPr lang="en-US" sz="9900" b="1" u="none" strike="noStrike" spc="-217">
              <a:ln>
                <a:solidFill>
                  <a:sysClr val="windowText" lastClr="000000"/>
                </a:solidFill>
              </a:ln>
              <a:solidFill>
                <a:srgbClr val="FDFF42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思源黑体 Bold" panose="020B0800000000000000" charset="-122"/>
            </a:endParaRPr>
          </a:p>
        </p:txBody>
      </p:sp>
      <p:sp>
        <p:nvSpPr>
          <p:cNvPr id="41" name="TextBox 41"/>
          <p:cNvSpPr txBox="1"/>
          <p:nvPr/>
        </p:nvSpPr>
        <p:spPr>
          <a:xfrm>
            <a:off x="1595796" y="3119177"/>
            <a:ext cx="8373986" cy="1633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620"/>
              </a:lnSpc>
            </a:pPr>
            <a:r>
              <a:rPr lang="en-US" sz="4110">
                <a:solidFill>
                  <a:srgbClr val="000000"/>
                </a:solidFill>
                <a:latin typeface="思源黑体" panose="020B0800000000000000" charset="-122"/>
                <a:ea typeface="思源黑体" panose="020B0800000000000000" charset="-122"/>
                <a:cs typeface="思源黑体" panose="020B0800000000000000" charset="-122"/>
                <a:sym typeface="思源黑体" panose="020B0800000000000000" charset="-122"/>
              </a:rPr>
              <a:t>“未来”“可能”“有一些”“旅行”计划</a:t>
            </a:r>
            <a:endParaRPr lang="en-US" sz="4110">
              <a:solidFill>
                <a:srgbClr val="000000"/>
              </a:solidFill>
              <a:latin typeface="思源黑体" panose="020B0800000000000000" charset="-122"/>
              <a:ea typeface="思源黑体" panose="020B0800000000000000" charset="-122"/>
              <a:cs typeface="思源黑体" panose="020B0800000000000000" charset="-122"/>
              <a:sym typeface="思源黑体" panose="020B0800000000000000" charset="-122"/>
            </a:endParaRPr>
          </a:p>
        </p:txBody>
      </p:sp>
      <p:sp>
        <p:nvSpPr>
          <p:cNvPr id="42" name="TextBox 42"/>
          <p:cNvSpPr txBox="1"/>
          <p:nvPr/>
        </p:nvSpPr>
        <p:spPr>
          <a:xfrm>
            <a:off x="1178417" y="3409309"/>
            <a:ext cx="347457" cy="4346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45"/>
              </a:lnSpc>
            </a:pPr>
            <a:r>
              <a:rPr lang="en-US" sz="2265" b="1">
                <a:solidFill>
                  <a:srgbClr val="000000"/>
                </a:solidFill>
                <a:latin typeface="Montserrat Semi-Bold" panose="00000700000000000000"/>
                <a:ea typeface="Montserrat Semi-Bold" panose="00000700000000000000"/>
                <a:cs typeface="Montserrat Semi-Bold" panose="00000700000000000000"/>
                <a:sym typeface="Montserrat Semi-Bold" panose="00000700000000000000"/>
              </a:rPr>
              <a:t>1</a:t>
            </a:r>
            <a:endParaRPr lang="en-US" sz="2265" b="1">
              <a:solidFill>
                <a:srgbClr val="000000"/>
              </a:solidFill>
              <a:latin typeface="Montserrat Semi-Bold" panose="00000700000000000000"/>
              <a:ea typeface="Montserrat Semi-Bold" panose="00000700000000000000"/>
              <a:cs typeface="Montserrat Semi-Bold" panose="00000700000000000000"/>
              <a:sym typeface="Montserrat Semi-Bold" panose="00000700000000000000"/>
            </a:endParaRPr>
          </a:p>
        </p:txBody>
      </p:sp>
      <p:sp>
        <p:nvSpPr>
          <p:cNvPr id="43" name="TextBox 43"/>
          <p:cNvSpPr txBox="1"/>
          <p:nvPr/>
        </p:nvSpPr>
        <p:spPr>
          <a:xfrm>
            <a:off x="1178417" y="6217510"/>
            <a:ext cx="347457" cy="4346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45"/>
              </a:lnSpc>
            </a:pPr>
            <a:r>
              <a:rPr lang="en-US" sz="2265" b="1">
                <a:solidFill>
                  <a:srgbClr val="000000"/>
                </a:solidFill>
                <a:latin typeface="Montserrat Semi-Bold" panose="00000700000000000000"/>
                <a:ea typeface="Montserrat Semi-Bold" panose="00000700000000000000"/>
                <a:cs typeface="Montserrat Semi-Bold" panose="00000700000000000000"/>
                <a:sym typeface="Montserrat Semi-Bold" panose="00000700000000000000"/>
              </a:rPr>
              <a:t>2</a:t>
            </a:r>
            <a:endParaRPr lang="en-US" sz="2265" b="1">
              <a:solidFill>
                <a:srgbClr val="000000"/>
              </a:solidFill>
              <a:latin typeface="Montserrat Semi-Bold" panose="00000700000000000000"/>
              <a:ea typeface="Montserrat Semi-Bold" panose="00000700000000000000"/>
              <a:cs typeface="Montserrat Semi-Bold" panose="00000700000000000000"/>
              <a:sym typeface="Montserrat Semi-Bold" panose="00000700000000000000"/>
            </a:endParaRPr>
          </a:p>
        </p:txBody>
      </p:sp>
      <p:sp>
        <p:nvSpPr>
          <p:cNvPr id="44" name="TextBox 44"/>
          <p:cNvSpPr txBox="1"/>
          <p:nvPr/>
        </p:nvSpPr>
        <p:spPr>
          <a:xfrm>
            <a:off x="14478040" y="1490581"/>
            <a:ext cx="2781260" cy="528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050"/>
              </a:lnSpc>
            </a:pPr>
            <a:r>
              <a:rPr lang="en-US" sz="2110" b="1">
                <a:solidFill>
                  <a:srgbClr val="5DFB3C"/>
                </a:solidFill>
                <a:latin typeface="Montserrat Ultra-Bold" panose="00000900000000000000"/>
                <a:ea typeface="Montserrat Ultra-Bold" panose="00000900000000000000"/>
                <a:cs typeface="Montserrat Ultra-Bold" panose="00000900000000000000"/>
                <a:sym typeface="Montserrat Ultra-Bold" panose="00000900000000000000"/>
              </a:rPr>
              <a:t>ACTIVITY</a:t>
            </a:r>
            <a:endParaRPr lang="en-US" sz="2110" b="1">
              <a:solidFill>
                <a:srgbClr val="5DFB3C"/>
              </a:solidFill>
              <a:latin typeface="Montserrat Ultra-Bold" panose="00000900000000000000"/>
              <a:ea typeface="Montserrat Ultra-Bold" panose="00000900000000000000"/>
              <a:cs typeface="Montserrat Ultra-Bold" panose="00000900000000000000"/>
              <a:sym typeface="Montserrat Ultra-Bold" panose="00000900000000000000"/>
            </a:endParaRPr>
          </a:p>
          <a:p>
            <a:pPr algn="r">
              <a:lnSpc>
                <a:spcPts val="2050"/>
              </a:lnSpc>
            </a:pPr>
            <a:r>
              <a:rPr lang="en-US" sz="2110" b="1">
                <a:solidFill>
                  <a:srgbClr val="5DFB3C"/>
                </a:solidFill>
                <a:latin typeface="Montserrat Ultra-Bold" panose="00000900000000000000"/>
                <a:ea typeface="Montserrat Ultra-Bold" panose="00000900000000000000"/>
                <a:cs typeface="Montserrat Ultra-Bold" panose="00000900000000000000"/>
                <a:sym typeface="Montserrat Ultra-Bold" panose="00000900000000000000"/>
              </a:rPr>
              <a:t>BACKGROUND</a:t>
            </a:r>
            <a:endParaRPr lang="en-US" sz="2110" b="1">
              <a:solidFill>
                <a:srgbClr val="5DFB3C"/>
              </a:solidFill>
              <a:latin typeface="Montserrat Ultra-Bold" panose="00000900000000000000"/>
              <a:ea typeface="Montserrat Ultra-Bold" panose="00000900000000000000"/>
              <a:cs typeface="Montserrat Ultra-Bold" panose="00000900000000000000"/>
              <a:sym typeface="Montserrat Ultra-Bold" panose="00000900000000000000"/>
            </a:endParaRPr>
          </a:p>
        </p:txBody>
      </p:sp>
      <p:sp>
        <p:nvSpPr>
          <p:cNvPr id="45" name="TextBox 45"/>
          <p:cNvSpPr txBox="1"/>
          <p:nvPr/>
        </p:nvSpPr>
        <p:spPr>
          <a:xfrm>
            <a:off x="1595796" y="5998955"/>
            <a:ext cx="6711132" cy="795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620"/>
              </a:lnSpc>
            </a:pPr>
            <a:r>
              <a:rPr lang="en-US" sz="4110">
                <a:solidFill>
                  <a:srgbClr val="000000"/>
                </a:solidFill>
                <a:latin typeface="思源黑体" panose="020B0800000000000000" charset="-122"/>
                <a:ea typeface="思源黑体" panose="020B0800000000000000" charset="-122"/>
                <a:cs typeface="思源黑体" panose="020B0800000000000000" charset="-122"/>
                <a:sym typeface="思源黑体" panose="020B0800000000000000" charset="-122"/>
              </a:rPr>
              <a:t>想法比较多</a:t>
            </a:r>
            <a:endParaRPr lang="en-US" sz="4110">
              <a:solidFill>
                <a:srgbClr val="000000"/>
              </a:solidFill>
              <a:latin typeface="思源黑体" panose="020B0800000000000000" charset="-122"/>
              <a:ea typeface="思源黑体" panose="020B0800000000000000" charset="-122"/>
              <a:cs typeface="思源黑体" panose="020B0800000000000000" charset="-122"/>
              <a:sym typeface="思源黑体" panose="020B0800000000000000" charset="-12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96DAFE">
                <a:alpha val="100000"/>
              </a:srgbClr>
            </a:gs>
            <a:gs pos="50000">
              <a:srgbClr val="FFFFFF">
                <a:alpha val="100000"/>
              </a:srgbClr>
            </a:gs>
            <a:gs pos="100000">
              <a:srgbClr val="FAFC9D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803618" y="3242241"/>
            <a:ext cx="4258816" cy="5353926"/>
            <a:chOff x="0" y="0"/>
            <a:chExt cx="5678422" cy="7138568"/>
          </a:xfrm>
        </p:grpSpPr>
        <p:grpSp>
          <p:nvGrpSpPr>
            <p:cNvPr id="3" name="Group 3"/>
            <p:cNvGrpSpPr/>
            <p:nvPr/>
          </p:nvGrpSpPr>
          <p:grpSpPr>
            <a:xfrm rot="0">
              <a:off x="591757" y="124647"/>
              <a:ext cx="4885050" cy="6858896"/>
              <a:chOff x="0" y="0"/>
              <a:chExt cx="705386" cy="990403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705386" cy="990403"/>
              </a:xfrm>
              <a:custGeom>
                <a:avLst/>
                <a:gdLst/>
                <a:ahLst/>
                <a:cxnLst/>
                <a:rect l="l" t="t" r="r" b="b"/>
                <a:pathLst>
                  <a:path w="705386" h="990403">
                    <a:moveTo>
                      <a:pt x="0" y="0"/>
                    </a:moveTo>
                    <a:lnTo>
                      <a:pt x="705386" y="0"/>
                    </a:lnTo>
                    <a:lnTo>
                      <a:pt x="705386" y="990403"/>
                    </a:lnTo>
                    <a:lnTo>
                      <a:pt x="0" y="990403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28575"/>
                <a:ext cx="705386" cy="101897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85"/>
                  </a:lnSpc>
                </a:pPr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 rot="0">
              <a:off x="477656" y="6828519"/>
              <a:ext cx="310049" cy="310049"/>
              <a:chOff x="0" y="0"/>
              <a:chExt cx="42728" cy="42728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42728" cy="42728"/>
              </a:xfrm>
              <a:custGeom>
                <a:avLst/>
                <a:gdLst/>
                <a:ahLst/>
                <a:cxnLst/>
                <a:rect l="l" t="t" r="r" b="b"/>
                <a:pathLst>
                  <a:path w="42728" h="42728">
                    <a:moveTo>
                      <a:pt x="0" y="0"/>
                    </a:moveTo>
                    <a:lnTo>
                      <a:pt x="42728" y="0"/>
                    </a:lnTo>
                    <a:lnTo>
                      <a:pt x="42728" y="42728"/>
                    </a:lnTo>
                    <a:lnTo>
                      <a:pt x="0" y="42728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38100"/>
                <a:ext cx="42728" cy="8082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 rot="0">
              <a:off x="470001" y="0"/>
              <a:ext cx="310049" cy="310049"/>
              <a:chOff x="0" y="0"/>
              <a:chExt cx="42728" cy="42728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42728" cy="42728"/>
              </a:xfrm>
              <a:custGeom>
                <a:avLst/>
                <a:gdLst/>
                <a:ahLst/>
                <a:cxnLst/>
                <a:rect l="l" t="t" r="r" b="b"/>
                <a:pathLst>
                  <a:path w="42728" h="42728">
                    <a:moveTo>
                      <a:pt x="0" y="0"/>
                    </a:moveTo>
                    <a:lnTo>
                      <a:pt x="42728" y="0"/>
                    </a:lnTo>
                    <a:lnTo>
                      <a:pt x="42728" y="42728"/>
                    </a:lnTo>
                    <a:lnTo>
                      <a:pt x="0" y="42728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0" y="-38100"/>
                <a:ext cx="42728" cy="8082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grpSp>
          <p:nvGrpSpPr>
            <p:cNvPr id="12" name="Group 12"/>
            <p:cNvGrpSpPr/>
            <p:nvPr/>
          </p:nvGrpSpPr>
          <p:grpSpPr>
            <a:xfrm rot="0">
              <a:off x="5321782" y="6828519"/>
              <a:ext cx="310049" cy="310049"/>
              <a:chOff x="0" y="0"/>
              <a:chExt cx="42728" cy="42728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2728" cy="42728"/>
              </a:xfrm>
              <a:custGeom>
                <a:avLst/>
                <a:gdLst/>
                <a:ahLst/>
                <a:cxnLst/>
                <a:rect l="l" t="t" r="r" b="b"/>
                <a:pathLst>
                  <a:path w="42728" h="42728">
                    <a:moveTo>
                      <a:pt x="0" y="0"/>
                    </a:moveTo>
                    <a:lnTo>
                      <a:pt x="42728" y="0"/>
                    </a:lnTo>
                    <a:lnTo>
                      <a:pt x="42728" y="42728"/>
                    </a:lnTo>
                    <a:lnTo>
                      <a:pt x="0" y="42728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0" y="-38100"/>
                <a:ext cx="42728" cy="8082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 rot="0">
              <a:off x="5314126" y="0"/>
              <a:ext cx="310049" cy="310049"/>
              <a:chOff x="0" y="0"/>
              <a:chExt cx="42728" cy="42728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2728" cy="42728"/>
              </a:xfrm>
              <a:custGeom>
                <a:avLst/>
                <a:gdLst/>
                <a:ahLst/>
                <a:cxnLst/>
                <a:rect l="l" t="t" r="r" b="b"/>
                <a:pathLst>
                  <a:path w="42728" h="42728">
                    <a:moveTo>
                      <a:pt x="0" y="0"/>
                    </a:moveTo>
                    <a:lnTo>
                      <a:pt x="42728" y="0"/>
                    </a:lnTo>
                    <a:lnTo>
                      <a:pt x="42728" y="42728"/>
                    </a:lnTo>
                    <a:lnTo>
                      <a:pt x="0" y="42728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0" y="-38100"/>
                <a:ext cx="42728" cy="8082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grpSp>
          <p:nvGrpSpPr>
            <p:cNvPr id="18" name="Group 18"/>
            <p:cNvGrpSpPr/>
            <p:nvPr/>
          </p:nvGrpSpPr>
          <p:grpSpPr>
            <a:xfrm rot="0">
              <a:off x="1473908" y="3207201"/>
              <a:ext cx="3664415" cy="711345"/>
              <a:chOff x="0" y="0"/>
              <a:chExt cx="1252675" cy="243172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1252675" cy="243172"/>
              </a:xfrm>
              <a:custGeom>
                <a:avLst/>
                <a:gdLst/>
                <a:ahLst/>
                <a:cxnLst/>
                <a:rect l="l" t="t" r="r" b="b"/>
                <a:pathLst>
                  <a:path w="1252675" h="243172">
                    <a:moveTo>
                      <a:pt x="0" y="0"/>
                    </a:moveTo>
                    <a:lnTo>
                      <a:pt x="1252675" y="0"/>
                    </a:lnTo>
                    <a:lnTo>
                      <a:pt x="1252675" y="243172"/>
                    </a:lnTo>
                    <a:lnTo>
                      <a:pt x="0" y="243172"/>
                    </a:lnTo>
                    <a:close/>
                  </a:path>
                </a:pathLst>
              </a:custGeom>
              <a:solidFill>
                <a:srgbClr val="5DFB3C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20" name="TextBox 20"/>
              <p:cNvSpPr txBox="1"/>
              <p:nvPr/>
            </p:nvSpPr>
            <p:spPr>
              <a:xfrm>
                <a:off x="0" y="-28575"/>
                <a:ext cx="1252675" cy="271747"/>
              </a:xfrm>
              <a:prstGeom prst="rect">
                <a:avLst/>
              </a:prstGeom>
            </p:spPr>
            <p:txBody>
              <a:bodyPr lIns="29223" tIns="29223" rIns="29223" bIns="29223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21" name="Group 21"/>
            <p:cNvGrpSpPr/>
            <p:nvPr/>
          </p:nvGrpSpPr>
          <p:grpSpPr>
            <a:xfrm rot="0">
              <a:off x="893128" y="3208944"/>
              <a:ext cx="713880" cy="713161"/>
              <a:chOff x="0" y="0"/>
              <a:chExt cx="183111" cy="182926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183111" cy="182926"/>
              </a:xfrm>
              <a:custGeom>
                <a:avLst/>
                <a:gdLst/>
                <a:ahLst/>
                <a:cxnLst/>
                <a:rect l="l" t="t" r="r" b="b"/>
                <a:pathLst>
                  <a:path w="183111" h="182926">
                    <a:moveTo>
                      <a:pt x="0" y="0"/>
                    </a:moveTo>
                    <a:lnTo>
                      <a:pt x="183111" y="0"/>
                    </a:lnTo>
                    <a:lnTo>
                      <a:pt x="183111" y="182926"/>
                    </a:lnTo>
                    <a:lnTo>
                      <a:pt x="0" y="182926"/>
                    </a:lnTo>
                    <a:close/>
                  </a:path>
                </a:pathLst>
              </a:custGeom>
              <a:solidFill>
                <a:srgbClr val="FDFF42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23" name="TextBox 23"/>
              <p:cNvSpPr txBox="1"/>
              <p:nvPr/>
            </p:nvSpPr>
            <p:spPr>
              <a:xfrm>
                <a:off x="0" y="-28575"/>
                <a:ext cx="183111" cy="211501"/>
              </a:xfrm>
              <a:prstGeom prst="rect">
                <a:avLst/>
              </a:prstGeom>
            </p:spPr>
            <p:txBody>
              <a:bodyPr lIns="29223" tIns="29223" rIns="29223" bIns="29223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24" name="Group 24"/>
            <p:cNvGrpSpPr/>
            <p:nvPr/>
          </p:nvGrpSpPr>
          <p:grpSpPr>
            <a:xfrm rot="0">
              <a:off x="809789" y="3133124"/>
              <a:ext cx="166679" cy="166679"/>
              <a:chOff x="0" y="0"/>
              <a:chExt cx="51610" cy="5161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51610" cy="51610"/>
              </a:xfrm>
              <a:custGeom>
                <a:avLst/>
                <a:gdLst/>
                <a:ahLst/>
                <a:cxnLst/>
                <a:rect l="l" t="t" r="r" b="b"/>
                <a:pathLst>
                  <a:path w="51610" h="51610">
                    <a:moveTo>
                      <a:pt x="0" y="0"/>
                    </a:moveTo>
                    <a:lnTo>
                      <a:pt x="51610" y="0"/>
                    </a:lnTo>
                    <a:lnTo>
                      <a:pt x="51610" y="51610"/>
                    </a:lnTo>
                    <a:lnTo>
                      <a:pt x="0" y="51610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26" name="TextBox 26"/>
              <p:cNvSpPr txBox="1"/>
              <p:nvPr/>
            </p:nvSpPr>
            <p:spPr>
              <a:xfrm>
                <a:off x="0" y="-28575"/>
                <a:ext cx="51610" cy="80185"/>
              </a:xfrm>
              <a:prstGeom prst="rect">
                <a:avLst/>
              </a:prstGeom>
            </p:spPr>
            <p:txBody>
              <a:bodyPr lIns="29223" tIns="29223" rIns="29223" bIns="29223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grpSp>
          <p:nvGrpSpPr>
            <p:cNvPr id="27" name="Group 27"/>
            <p:cNvGrpSpPr/>
            <p:nvPr/>
          </p:nvGrpSpPr>
          <p:grpSpPr>
            <a:xfrm rot="0">
              <a:off x="5054984" y="3133124"/>
              <a:ext cx="166679" cy="166679"/>
              <a:chOff x="0" y="0"/>
              <a:chExt cx="51610" cy="51610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51610" cy="51610"/>
              </a:xfrm>
              <a:custGeom>
                <a:avLst/>
                <a:gdLst/>
                <a:ahLst/>
                <a:cxnLst/>
                <a:rect l="l" t="t" r="r" b="b"/>
                <a:pathLst>
                  <a:path w="51610" h="51610">
                    <a:moveTo>
                      <a:pt x="0" y="0"/>
                    </a:moveTo>
                    <a:lnTo>
                      <a:pt x="51610" y="0"/>
                    </a:lnTo>
                    <a:lnTo>
                      <a:pt x="51610" y="51610"/>
                    </a:lnTo>
                    <a:lnTo>
                      <a:pt x="0" y="51610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29" name="TextBox 29"/>
              <p:cNvSpPr txBox="1"/>
              <p:nvPr/>
            </p:nvSpPr>
            <p:spPr>
              <a:xfrm>
                <a:off x="0" y="-28575"/>
                <a:ext cx="51610" cy="80185"/>
              </a:xfrm>
              <a:prstGeom prst="rect">
                <a:avLst/>
              </a:prstGeom>
            </p:spPr>
            <p:txBody>
              <a:bodyPr lIns="29223" tIns="29223" rIns="29223" bIns="29223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grpSp>
          <p:nvGrpSpPr>
            <p:cNvPr id="30" name="Group 30"/>
            <p:cNvGrpSpPr/>
            <p:nvPr/>
          </p:nvGrpSpPr>
          <p:grpSpPr>
            <a:xfrm rot="0">
              <a:off x="809789" y="3838765"/>
              <a:ext cx="166679" cy="166679"/>
              <a:chOff x="0" y="0"/>
              <a:chExt cx="51610" cy="5161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51610" cy="51610"/>
              </a:xfrm>
              <a:custGeom>
                <a:avLst/>
                <a:gdLst/>
                <a:ahLst/>
                <a:cxnLst/>
                <a:rect l="l" t="t" r="r" b="b"/>
                <a:pathLst>
                  <a:path w="51610" h="51610">
                    <a:moveTo>
                      <a:pt x="0" y="0"/>
                    </a:moveTo>
                    <a:lnTo>
                      <a:pt x="51610" y="0"/>
                    </a:lnTo>
                    <a:lnTo>
                      <a:pt x="51610" y="51610"/>
                    </a:lnTo>
                    <a:lnTo>
                      <a:pt x="0" y="51610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32" name="TextBox 32"/>
              <p:cNvSpPr txBox="1"/>
              <p:nvPr/>
            </p:nvSpPr>
            <p:spPr>
              <a:xfrm>
                <a:off x="0" y="-28575"/>
                <a:ext cx="51610" cy="80185"/>
              </a:xfrm>
              <a:prstGeom prst="rect">
                <a:avLst/>
              </a:prstGeom>
            </p:spPr>
            <p:txBody>
              <a:bodyPr lIns="29223" tIns="29223" rIns="29223" bIns="29223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grpSp>
          <p:nvGrpSpPr>
            <p:cNvPr id="33" name="Group 33"/>
            <p:cNvGrpSpPr/>
            <p:nvPr/>
          </p:nvGrpSpPr>
          <p:grpSpPr>
            <a:xfrm rot="0">
              <a:off x="5054984" y="3838765"/>
              <a:ext cx="166679" cy="166679"/>
              <a:chOff x="0" y="0"/>
              <a:chExt cx="51610" cy="51610"/>
            </a:xfrm>
          </p:grpSpPr>
          <p:sp>
            <p:nvSpPr>
              <p:cNvPr id="34" name="Freeform 34"/>
              <p:cNvSpPr/>
              <p:nvPr/>
            </p:nvSpPr>
            <p:spPr>
              <a:xfrm>
                <a:off x="0" y="0"/>
                <a:ext cx="51610" cy="51610"/>
              </a:xfrm>
              <a:custGeom>
                <a:avLst/>
                <a:gdLst/>
                <a:ahLst/>
                <a:cxnLst/>
                <a:rect l="l" t="t" r="r" b="b"/>
                <a:pathLst>
                  <a:path w="51610" h="51610">
                    <a:moveTo>
                      <a:pt x="0" y="0"/>
                    </a:moveTo>
                    <a:lnTo>
                      <a:pt x="51610" y="0"/>
                    </a:lnTo>
                    <a:lnTo>
                      <a:pt x="51610" y="51610"/>
                    </a:lnTo>
                    <a:lnTo>
                      <a:pt x="0" y="51610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35" name="TextBox 35"/>
              <p:cNvSpPr txBox="1"/>
              <p:nvPr/>
            </p:nvSpPr>
            <p:spPr>
              <a:xfrm>
                <a:off x="0" y="-28575"/>
                <a:ext cx="51610" cy="80185"/>
              </a:xfrm>
              <a:prstGeom prst="rect">
                <a:avLst/>
              </a:prstGeom>
            </p:spPr>
            <p:txBody>
              <a:bodyPr lIns="29223" tIns="29223" rIns="29223" bIns="29223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id="36" name="Freeform 36"/>
            <p:cNvSpPr/>
            <p:nvPr/>
          </p:nvSpPr>
          <p:spPr>
            <a:xfrm>
              <a:off x="894168" y="387745"/>
              <a:ext cx="4250854" cy="2549380"/>
            </a:xfrm>
            <a:custGeom>
              <a:avLst/>
              <a:gdLst/>
              <a:ahLst/>
              <a:cxnLst/>
              <a:rect l="l" t="t" r="r" b="b"/>
              <a:pathLst>
                <a:path w="4250854" h="2549380">
                  <a:moveTo>
                    <a:pt x="0" y="0"/>
                  </a:moveTo>
                  <a:lnTo>
                    <a:pt x="4250854" y="0"/>
                  </a:lnTo>
                  <a:lnTo>
                    <a:pt x="4250854" y="2549379"/>
                  </a:lnTo>
                  <a:lnTo>
                    <a:pt x="0" y="25493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 b="-11091"/>
              </a:stretch>
            </a:blipFill>
          </p:spPr>
        </p:sp>
        <p:sp>
          <p:nvSpPr>
            <p:cNvPr id="37" name="Freeform 37"/>
            <p:cNvSpPr/>
            <p:nvPr/>
          </p:nvSpPr>
          <p:spPr>
            <a:xfrm rot="-2532357">
              <a:off x="118102" y="2146003"/>
              <a:ext cx="1013845" cy="742872"/>
            </a:xfrm>
            <a:custGeom>
              <a:avLst/>
              <a:gdLst/>
              <a:ahLst/>
              <a:cxnLst/>
              <a:rect l="l" t="t" r="r" b="b"/>
              <a:pathLst>
                <a:path w="1013845" h="742872">
                  <a:moveTo>
                    <a:pt x="0" y="0"/>
                  </a:moveTo>
                  <a:lnTo>
                    <a:pt x="1013846" y="0"/>
                  </a:lnTo>
                  <a:lnTo>
                    <a:pt x="1013846" y="742872"/>
                  </a:lnTo>
                  <a:lnTo>
                    <a:pt x="0" y="7428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8" name="TextBox 38"/>
            <p:cNvSpPr txBox="1"/>
            <p:nvPr/>
          </p:nvSpPr>
          <p:spPr>
            <a:xfrm>
              <a:off x="1835469" y="3233363"/>
              <a:ext cx="3842952" cy="5743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45"/>
                </a:lnSpc>
              </a:pPr>
              <a:r>
                <a:rPr lang="en-US" sz="2605" b="1">
                  <a:solidFill>
                    <a:srgbClr val="000000"/>
                  </a:solidFill>
                  <a:latin typeface="思源黑体 Bold" panose="020B0800000000000000" charset="-122"/>
                  <a:ea typeface="思源黑体 Bold" panose="020B0800000000000000" charset="-122"/>
                  <a:cs typeface="思源黑体 Bold" panose="020B0800000000000000" charset="-122"/>
                  <a:sym typeface="思源黑体 Bold" panose="020B0800000000000000" charset="-122"/>
                </a:rPr>
                <a:t>打卡记录</a:t>
              </a:r>
              <a:endParaRPr lang="en-US" sz="2605" b="1">
                <a:solidFill>
                  <a:srgbClr val="000000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endParaRPr>
            </a:p>
          </p:txBody>
        </p:sp>
        <p:sp>
          <p:nvSpPr>
            <p:cNvPr id="39" name="TextBox 39"/>
            <p:cNvSpPr txBox="1"/>
            <p:nvPr/>
          </p:nvSpPr>
          <p:spPr>
            <a:xfrm>
              <a:off x="984478" y="3233363"/>
              <a:ext cx="721729" cy="6166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950"/>
                </a:lnSpc>
              </a:pPr>
              <a:r>
                <a:rPr lang="en-US" sz="2820" b="1">
                  <a:solidFill>
                    <a:srgbClr val="000000"/>
                  </a:solidFill>
                  <a:latin typeface="Montserrat Bold" panose="00000800000000000000"/>
                  <a:ea typeface="Montserrat Bold" panose="00000800000000000000"/>
                  <a:cs typeface="Montserrat Bold" panose="00000800000000000000"/>
                  <a:sym typeface="Montserrat Bold" panose="00000800000000000000"/>
                </a:rPr>
                <a:t>01</a:t>
              </a:r>
              <a:endParaRPr lang="en-US" sz="2820" b="1">
                <a:solidFill>
                  <a:srgbClr val="000000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endParaRPr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976468" y="4189012"/>
              <a:ext cx="4245195" cy="23669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88950" lvl="1" indent="-244475" algn="l">
                <a:lnSpc>
                  <a:spcPts val="3645"/>
                </a:lnSpc>
                <a:buFont typeface="Arial" panose="020B0604020202020204"/>
                <a:buChar char="•"/>
              </a:pPr>
              <a:r>
                <a:rPr lang="en-US" sz="2265">
                  <a:solidFill>
                    <a:srgbClr val="000000"/>
                  </a:solidFill>
                  <a:latin typeface="思源黑体" panose="020B0800000000000000" charset="-122"/>
                  <a:ea typeface="思源黑体" panose="020B0800000000000000" charset="-122"/>
                  <a:cs typeface="思源黑体" panose="020B0800000000000000" charset="-122"/>
                  <a:sym typeface="思源黑体" panose="020B0800000000000000" charset="-122"/>
                </a:rPr>
                <a:t>灵感来自手机相册的地图相册功能</a:t>
              </a:r>
              <a:endParaRPr lang="en-US" sz="2265">
                <a:solidFill>
                  <a:srgbClr val="000000"/>
                </a:solidFill>
                <a:latin typeface="思源黑体" panose="020B0800000000000000" charset="-122"/>
                <a:ea typeface="思源黑体" panose="020B0800000000000000" charset="-122"/>
                <a:cs typeface="思源黑体" panose="020B0800000000000000" charset="-122"/>
                <a:sym typeface="思源黑体" panose="020B0800000000000000" charset="-122"/>
              </a:endParaRPr>
            </a:p>
            <a:p>
              <a:pPr marL="488950" lvl="1" indent="-244475" algn="l">
                <a:lnSpc>
                  <a:spcPts val="3645"/>
                </a:lnSpc>
                <a:buFont typeface="Arial" panose="020B0604020202020204"/>
                <a:buChar char="•"/>
              </a:pPr>
              <a:r>
                <a:rPr lang="en-US" sz="2265">
                  <a:solidFill>
                    <a:srgbClr val="000000"/>
                  </a:solidFill>
                  <a:latin typeface="思源黑体" panose="020B0800000000000000" charset="-122"/>
                  <a:ea typeface="思源黑体" panose="020B0800000000000000" charset="-122"/>
                  <a:cs typeface="思源黑体" panose="020B0800000000000000" charset="-122"/>
                  <a:sym typeface="思源黑体" panose="020B0800000000000000" charset="-122"/>
                </a:rPr>
                <a:t>可视化旅行足迹</a:t>
              </a:r>
              <a:endParaRPr lang="en-US" sz="2265">
                <a:solidFill>
                  <a:srgbClr val="000000"/>
                </a:solidFill>
                <a:latin typeface="思源黑体" panose="020B0800000000000000" charset="-122"/>
                <a:ea typeface="思源黑体" panose="020B0800000000000000" charset="-122"/>
                <a:cs typeface="思源黑体" panose="020B0800000000000000" charset="-122"/>
                <a:sym typeface="思源黑体" panose="020B0800000000000000" charset="-122"/>
              </a:endParaRPr>
            </a:p>
            <a:p>
              <a:pPr marL="488950" lvl="1" indent="-244475" algn="l">
                <a:lnSpc>
                  <a:spcPts val="3645"/>
                </a:lnSpc>
                <a:buFont typeface="Arial" panose="020B0604020202020204"/>
                <a:buChar char="•"/>
              </a:pPr>
              <a:r>
                <a:rPr lang="en-US" sz="2265">
                  <a:solidFill>
                    <a:srgbClr val="000000"/>
                  </a:solidFill>
                  <a:latin typeface="思源黑体" panose="020B0800000000000000" charset="-122"/>
                  <a:ea typeface="思源黑体" panose="020B0800000000000000" charset="-122"/>
                  <a:cs typeface="思源黑体" panose="020B0800000000000000" charset="-122"/>
                  <a:sym typeface="思源黑体" panose="020B0800000000000000" charset="-122"/>
                </a:rPr>
                <a:t>成就感up！</a:t>
              </a:r>
              <a:endParaRPr lang="en-US" sz="2265">
                <a:solidFill>
                  <a:srgbClr val="000000"/>
                </a:solidFill>
                <a:latin typeface="思源黑体" panose="020B0800000000000000" charset="-122"/>
                <a:ea typeface="思源黑体" panose="020B0800000000000000" charset="-122"/>
                <a:cs typeface="思源黑体" panose="020B0800000000000000" charset="-122"/>
                <a:sym typeface="思源黑体" panose="020B0800000000000000" charset="-122"/>
              </a:endParaRPr>
            </a:p>
          </p:txBody>
        </p:sp>
      </p:grpSp>
      <p:grpSp>
        <p:nvGrpSpPr>
          <p:cNvPr id="41" name="Group 41"/>
          <p:cNvGrpSpPr/>
          <p:nvPr/>
        </p:nvGrpSpPr>
        <p:grpSpPr>
          <a:xfrm rot="0">
            <a:off x="5228292" y="3242241"/>
            <a:ext cx="4000789" cy="5353926"/>
            <a:chOff x="0" y="0"/>
            <a:chExt cx="5334386" cy="7138568"/>
          </a:xfrm>
        </p:grpSpPr>
        <p:grpSp>
          <p:nvGrpSpPr>
            <p:cNvPr id="42" name="Group 42"/>
            <p:cNvGrpSpPr/>
            <p:nvPr/>
          </p:nvGrpSpPr>
          <p:grpSpPr>
            <a:xfrm rot="0">
              <a:off x="121756" y="124647"/>
              <a:ext cx="4885050" cy="6858896"/>
              <a:chOff x="0" y="0"/>
              <a:chExt cx="705386" cy="990403"/>
            </a:xfrm>
          </p:grpSpPr>
          <p:sp>
            <p:nvSpPr>
              <p:cNvPr id="43" name="Freeform 43"/>
              <p:cNvSpPr/>
              <p:nvPr/>
            </p:nvSpPr>
            <p:spPr>
              <a:xfrm>
                <a:off x="0" y="0"/>
                <a:ext cx="705386" cy="990403"/>
              </a:xfrm>
              <a:custGeom>
                <a:avLst/>
                <a:gdLst/>
                <a:ahLst/>
                <a:cxnLst/>
                <a:rect l="l" t="t" r="r" b="b"/>
                <a:pathLst>
                  <a:path w="705386" h="990403">
                    <a:moveTo>
                      <a:pt x="0" y="0"/>
                    </a:moveTo>
                    <a:lnTo>
                      <a:pt x="705386" y="0"/>
                    </a:lnTo>
                    <a:lnTo>
                      <a:pt x="705386" y="990403"/>
                    </a:lnTo>
                    <a:lnTo>
                      <a:pt x="0" y="990403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44" name="TextBox 44"/>
              <p:cNvSpPr txBox="1"/>
              <p:nvPr/>
            </p:nvSpPr>
            <p:spPr>
              <a:xfrm>
                <a:off x="0" y="-28575"/>
                <a:ext cx="705386" cy="101897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85"/>
                  </a:lnSpc>
                </a:pPr>
              </a:p>
            </p:txBody>
          </p:sp>
        </p:grpSp>
        <p:grpSp>
          <p:nvGrpSpPr>
            <p:cNvPr id="45" name="Group 45"/>
            <p:cNvGrpSpPr/>
            <p:nvPr/>
          </p:nvGrpSpPr>
          <p:grpSpPr>
            <a:xfrm rot="0">
              <a:off x="7656" y="6828519"/>
              <a:ext cx="310049" cy="310049"/>
              <a:chOff x="0" y="0"/>
              <a:chExt cx="42728" cy="42728"/>
            </a:xfrm>
          </p:grpSpPr>
          <p:sp>
            <p:nvSpPr>
              <p:cNvPr id="46" name="Freeform 46"/>
              <p:cNvSpPr/>
              <p:nvPr/>
            </p:nvSpPr>
            <p:spPr>
              <a:xfrm>
                <a:off x="0" y="0"/>
                <a:ext cx="42728" cy="42728"/>
              </a:xfrm>
              <a:custGeom>
                <a:avLst/>
                <a:gdLst/>
                <a:ahLst/>
                <a:cxnLst/>
                <a:rect l="l" t="t" r="r" b="b"/>
                <a:pathLst>
                  <a:path w="42728" h="42728">
                    <a:moveTo>
                      <a:pt x="0" y="0"/>
                    </a:moveTo>
                    <a:lnTo>
                      <a:pt x="42728" y="0"/>
                    </a:lnTo>
                    <a:lnTo>
                      <a:pt x="42728" y="42728"/>
                    </a:lnTo>
                    <a:lnTo>
                      <a:pt x="0" y="42728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47" name="TextBox 47"/>
              <p:cNvSpPr txBox="1"/>
              <p:nvPr/>
            </p:nvSpPr>
            <p:spPr>
              <a:xfrm>
                <a:off x="0" y="-38100"/>
                <a:ext cx="42728" cy="8082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grpSp>
          <p:nvGrpSpPr>
            <p:cNvPr id="48" name="Group 48"/>
            <p:cNvGrpSpPr/>
            <p:nvPr/>
          </p:nvGrpSpPr>
          <p:grpSpPr>
            <a:xfrm rot="0">
              <a:off x="0" y="0"/>
              <a:ext cx="310049" cy="310049"/>
              <a:chOff x="0" y="0"/>
              <a:chExt cx="42728" cy="42728"/>
            </a:xfrm>
          </p:grpSpPr>
          <p:sp>
            <p:nvSpPr>
              <p:cNvPr id="49" name="Freeform 49"/>
              <p:cNvSpPr/>
              <p:nvPr/>
            </p:nvSpPr>
            <p:spPr>
              <a:xfrm>
                <a:off x="0" y="0"/>
                <a:ext cx="42728" cy="42728"/>
              </a:xfrm>
              <a:custGeom>
                <a:avLst/>
                <a:gdLst/>
                <a:ahLst/>
                <a:cxnLst/>
                <a:rect l="l" t="t" r="r" b="b"/>
                <a:pathLst>
                  <a:path w="42728" h="42728">
                    <a:moveTo>
                      <a:pt x="0" y="0"/>
                    </a:moveTo>
                    <a:lnTo>
                      <a:pt x="42728" y="0"/>
                    </a:lnTo>
                    <a:lnTo>
                      <a:pt x="42728" y="42728"/>
                    </a:lnTo>
                    <a:lnTo>
                      <a:pt x="0" y="42728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50" name="TextBox 50"/>
              <p:cNvSpPr txBox="1"/>
              <p:nvPr/>
            </p:nvSpPr>
            <p:spPr>
              <a:xfrm>
                <a:off x="0" y="-38100"/>
                <a:ext cx="42728" cy="8082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grpSp>
          <p:nvGrpSpPr>
            <p:cNvPr id="51" name="Group 51"/>
            <p:cNvGrpSpPr/>
            <p:nvPr/>
          </p:nvGrpSpPr>
          <p:grpSpPr>
            <a:xfrm rot="0">
              <a:off x="4851781" y="6828519"/>
              <a:ext cx="310049" cy="310049"/>
              <a:chOff x="0" y="0"/>
              <a:chExt cx="42728" cy="42728"/>
            </a:xfrm>
          </p:grpSpPr>
          <p:sp>
            <p:nvSpPr>
              <p:cNvPr id="52" name="Freeform 52"/>
              <p:cNvSpPr/>
              <p:nvPr/>
            </p:nvSpPr>
            <p:spPr>
              <a:xfrm>
                <a:off x="0" y="0"/>
                <a:ext cx="42728" cy="42728"/>
              </a:xfrm>
              <a:custGeom>
                <a:avLst/>
                <a:gdLst/>
                <a:ahLst/>
                <a:cxnLst/>
                <a:rect l="l" t="t" r="r" b="b"/>
                <a:pathLst>
                  <a:path w="42728" h="42728">
                    <a:moveTo>
                      <a:pt x="0" y="0"/>
                    </a:moveTo>
                    <a:lnTo>
                      <a:pt x="42728" y="0"/>
                    </a:lnTo>
                    <a:lnTo>
                      <a:pt x="42728" y="42728"/>
                    </a:lnTo>
                    <a:lnTo>
                      <a:pt x="0" y="42728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53" name="TextBox 53"/>
              <p:cNvSpPr txBox="1"/>
              <p:nvPr/>
            </p:nvSpPr>
            <p:spPr>
              <a:xfrm>
                <a:off x="0" y="-38100"/>
                <a:ext cx="42728" cy="8082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grpSp>
          <p:nvGrpSpPr>
            <p:cNvPr id="54" name="Group 54"/>
            <p:cNvGrpSpPr/>
            <p:nvPr/>
          </p:nvGrpSpPr>
          <p:grpSpPr>
            <a:xfrm rot="0">
              <a:off x="4844126" y="0"/>
              <a:ext cx="310049" cy="310049"/>
              <a:chOff x="0" y="0"/>
              <a:chExt cx="42728" cy="42728"/>
            </a:xfrm>
          </p:grpSpPr>
          <p:sp>
            <p:nvSpPr>
              <p:cNvPr id="55" name="Freeform 55"/>
              <p:cNvSpPr/>
              <p:nvPr/>
            </p:nvSpPr>
            <p:spPr>
              <a:xfrm>
                <a:off x="0" y="0"/>
                <a:ext cx="42728" cy="42728"/>
              </a:xfrm>
              <a:custGeom>
                <a:avLst/>
                <a:gdLst/>
                <a:ahLst/>
                <a:cxnLst/>
                <a:rect l="l" t="t" r="r" b="b"/>
                <a:pathLst>
                  <a:path w="42728" h="42728">
                    <a:moveTo>
                      <a:pt x="0" y="0"/>
                    </a:moveTo>
                    <a:lnTo>
                      <a:pt x="42728" y="0"/>
                    </a:lnTo>
                    <a:lnTo>
                      <a:pt x="42728" y="42728"/>
                    </a:lnTo>
                    <a:lnTo>
                      <a:pt x="0" y="42728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56" name="TextBox 56"/>
              <p:cNvSpPr txBox="1"/>
              <p:nvPr/>
            </p:nvSpPr>
            <p:spPr>
              <a:xfrm>
                <a:off x="0" y="-38100"/>
                <a:ext cx="42728" cy="8082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grpSp>
          <p:nvGrpSpPr>
            <p:cNvPr id="57" name="Group 57"/>
            <p:cNvGrpSpPr/>
            <p:nvPr/>
          </p:nvGrpSpPr>
          <p:grpSpPr>
            <a:xfrm rot="0">
              <a:off x="1003907" y="3207201"/>
              <a:ext cx="3664415" cy="711345"/>
              <a:chOff x="0" y="0"/>
              <a:chExt cx="1252675" cy="243172"/>
            </a:xfrm>
          </p:grpSpPr>
          <p:sp>
            <p:nvSpPr>
              <p:cNvPr id="58" name="Freeform 58"/>
              <p:cNvSpPr/>
              <p:nvPr/>
            </p:nvSpPr>
            <p:spPr>
              <a:xfrm>
                <a:off x="0" y="0"/>
                <a:ext cx="1252675" cy="243172"/>
              </a:xfrm>
              <a:custGeom>
                <a:avLst/>
                <a:gdLst/>
                <a:ahLst/>
                <a:cxnLst/>
                <a:rect l="l" t="t" r="r" b="b"/>
                <a:pathLst>
                  <a:path w="1252675" h="243172">
                    <a:moveTo>
                      <a:pt x="0" y="0"/>
                    </a:moveTo>
                    <a:lnTo>
                      <a:pt x="1252675" y="0"/>
                    </a:lnTo>
                    <a:lnTo>
                      <a:pt x="1252675" y="243172"/>
                    </a:lnTo>
                    <a:lnTo>
                      <a:pt x="0" y="243172"/>
                    </a:lnTo>
                    <a:close/>
                  </a:path>
                </a:pathLst>
              </a:custGeom>
              <a:solidFill>
                <a:srgbClr val="5DFB3C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59" name="TextBox 59"/>
              <p:cNvSpPr txBox="1"/>
              <p:nvPr/>
            </p:nvSpPr>
            <p:spPr>
              <a:xfrm>
                <a:off x="0" y="-28575"/>
                <a:ext cx="1252675" cy="271747"/>
              </a:xfrm>
              <a:prstGeom prst="rect">
                <a:avLst/>
              </a:prstGeom>
            </p:spPr>
            <p:txBody>
              <a:bodyPr lIns="29223" tIns="29223" rIns="29223" bIns="29223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60" name="Group 60"/>
            <p:cNvGrpSpPr/>
            <p:nvPr/>
          </p:nvGrpSpPr>
          <p:grpSpPr>
            <a:xfrm rot="0">
              <a:off x="423128" y="3208944"/>
              <a:ext cx="713880" cy="713161"/>
              <a:chOff x="0" y="0"/>
              <a:chExt cx="183111" cy="182926"/>
            </a:xfrm>
          </p:grpSpPr>
          <p:sp>
            <p:nvSpPr>
              <p:cNvPr id="61" name="Freeform 61"/>
              <p:cNvSpPr/>
              <p:nvPr/>
            </p:nvSpPr>
            <p:spPr>
              <a:xfrm>
                <a:off x="0" y="0"/>
                <a:ext cx="183111" cy="182926"/>
              </a:xfrm>
              <a:custGeom>
                <a:avLst/>
                <a:gdLst/>
                <a:ahLst/>
                <a:cxnLst/>
                <a:rect l="l" t="t" r="r" b="b"/>
                <a:pathLst>
                  <a:path w="183111" h="182926">
                    <a:moveTo>
                      <a:pt x="0" y="0"/>
                    </a:moveTo>
                    <a:lnTo>
                      <a:pt x="183111" y="0"/>
                    </a:lnTo>
                    <a:lnTo>
                      <a:pt x="183111" y="182926"/>
                    </a:lnTo>
                    <a:lnTo>
                      <a:pt x="0" y="182926"/>
                    </a:lnTo>
                    <a:close/>
                  </a:path>
                </a:pathLst>
              </a:custGeom>
              <a:solidFill>
                <a:srgbClr val="FDFF42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62" name="TextBox 62"/>
              <p:cNvSpPr txBox="1"/>
              <p:nvPr/>
            </p:nvSpPr>
            <p:spPr>
              <a:xfrm>
                <a:off x="0" y="-28575"/>
                <a:ext cx="183111" cy="211501"/>
              </a:xfrm>
              <a:prstGeom prst="rect">
                <a:avLst/>
              </a:prstGeom>
            </p:spPr>
            <p:txBody>
              <a:bodyPr lIns="29223" tIns="29223" rIns="29223" bIns="29223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63" name="Group 63"/>
            <p:cNvGrpSpPr/>
            <p:nvPr/>
          </p:nvGrpSpPr>
          <p:grpSpPr>
            <a:xfrm rot="0">
              <a:off x="339788" y="3133124"/>
              <a:ext cx="166679" cy="166679"/>
              <a:chOff x="0" y="0"/>
              <a:chExt cx="51610" cy="51610"/>
            </a:xfrm>
          </p:grpSpPr>
          <p:sp>
            <p:nvSpPr>
              <p:cNvPr id="64" name="Freeform 64"/>
              <p:cNvSpPr/>
              <p:nvPr/>
            </p:nvSpPr>
            <p:spPr>
              <a:xfrm>
                <a:off x="0" y="0"/>
                <a:ext cx="51610" cy="51610"/>
              </a:xfrm>
              <a:custGeom>
                <a:avLst/>
                <a:gdLst/>
                <a:ahLst/>
                <a:cxnLst/>
                <a:rect l="l" t="t" r="r" b="b"/>
                <a:pathLst>
                  <a:path w="51610" h="51610">
                    <a:moveTo>
                      <a:pt x="0" y="0"/>
                    </a:moveTo>
                    <a:lnTo>
                      <a:pt x="51610" y="0"/>
                    </a:lnTo>
                    <a:lnTo>
                      <a:pt x="51610" y="51610"/>
                    </a:lnTo>
                    <a:lnTo>
                      <a:pt x="0" y="51610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65" name="TextBox 65"/>
              <p:cNvSpPr txBox="1"/>
              <p:nvPr/>
            </p:nvSpPr>
            <p:spPr>
              <a:xfrm>
                <a:off x="0" y="-28575"/>
                <a:ext cx="51610" cy="80185"/>
              </a:xfrm>
              <a:prstGeom prst="rect">
                <a:avLst/>
              </a:prstGeom>
            </p:spPr>
            <p:txBody>
              <a:bodyPr lIns="29223" tIns="29223" rIns="29223" bIns="29223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grpSp>
          <p:nvGrpSpPr>
            <p:cNvPr id="66" name="Group 66"/>
            <p:cNvGrpSpPr/>
            <p:nvPr/>
          </p:nvGrpSpPr>
          <p:grpSpPr>
            <a:xfrm rot="0">
              <a:off x="4584983" y="3133124"/>
              <a:ext cx="166679" cy="166679"/>
              <a:chOff x="0" y="0"/>
              <a:chExt cx="51610" cy="51610"/>
            </a:xfrm>
          </p:grpSpPr>
          <p:sp>
            <p:nvSpPr>
              <p:cNvPr id="67" name="Freeform 67"/>
              <p:cNvSpPr/>
              <p:nvPr/>
            </p:nvSpPr>
            <p:spPr>
              <a:xfrm>
                <a:off x="0" y="0"/>
                <a:ext cx="51610" cy="51610"/>
              </a:xfrm>
              <a:custGeom>
                <a:avLst/>
                <a:gdLst/>
                <a:ahLst/>
                <a:cxnLst/>
                <a:rect l="l" t="t" r="r" b="b"/>
                <a:pathLst>
                  <a:path w="51610" h="51610">
                    <a:moveTo>
                      <a:pt x="0" y="0"/>
                    </a:moveTo>
                    <a:lnTo>
                      <a:pt x="51610" y="0"/>
                    </a:lnTo>
                    <a:lnTo>
                      <a:pt x="51610" y="51610"/>
                    </a:lnTo>
                    <a:lnTo>
                      <a:pt x="0" y="51610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68" name="TextBox 68"/>
              <p:cNvSpPr txBox="1"/>
              <p:nvPr/>
            </p:nvSpPr>
            <p:spPr>
              <a:xfrm>
                <a:off x="0" y="-28575"/>
                <a:ext cx="51610" cy="80185"/>
              </a:xfrm>
              <a:prstGeom prst="rect">
                <a:avLst/>
              </a:prstGeom>
            </p:spPr>
            <p:txBody>
              <a:bodyPr lIns="29223" tIns="29223" rIns="29223" bIns="29223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grpSp>
          <p:nvGrpSpPr>
            <p:cNvPr id="69" name="Group 69"/>
            <p:cNvGrpSpPr/>
            <p:nvPr/>
          </p:nvGrpSpPr>
          <p:grpSpPr>
            <a:xfrm rot="0">
              <a:off x="339788" y="3838765"/>
              <a:ext cx="166679" cy="166679"/>
              <a:chOff x="0" y="0"/>
              <a:chExt cx="51610" cy="51610"/>
            </a:xfrm>
          </p:grpSpPr>
          <p:sp>
            <p:nvSpPr>
              <p:cNvPr id="70" name="Freeform 70"/>
              <p:cNvSpPr/>
              <p:nvPr/>
            </p:nvSpPr>
            <p:spPr>
              <a:xfrm>
                <a:off x="0" y="0"/>
                <a:ext cx="51610" cy="51610"/>
              </a:xfrm>
              <a:custGeom>
                <a:avLst/>
                <a:gdLst/>
                <a:ahLst/>
                <a:cxnLst/>
                <a:rect l="l" t="t" r="r" b="b"/>
                <a:pathLst>
                  <a:path w="51610" h="51610">
                    <a:moveTo>
                      <a:pt x="0" y="0"/>
                    </a:moveTo>
                    <a:lnTo>
                      <a:pt x="51610" y="0"/>
                    </a:lnTo>
                    <a:lnTo>
                      <a:pt x="51610" y="51610"/>
                    </a:lnTo>
                    <a:lnTo>
                      <a:pt x="0" y="51610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71" name="TextBox 71"/>
              <p:cNvSpPr txBox="1"/>
              <p:nvPr/>
            </p:nvSpPr>
            <p:spPr>
              <a:xfrm>
                <a:off x="0" y="-28575"/>
                <a:ext cx="51610" cy="80185"/>
              </a:xfrm>
              <a:prstGeom prst="rect">
                <a:avLst/>
              </a:prstGeom>
            </p:spPr>
            <p:txBody>
              <a:bodyPr lIns="29223" tIns="29223" rIns="29223" bIns="29223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grpSp>
          <p:nvGrpSpPr>
            <p:cNvPr id="72" name="Group 72"/>
            <p:cNvGrpSpPr/>
            <p:nvPr/>
          </p:nvGrpSpPr>
          <p:grpSpPr>
            <a:xfrm rot="0">
              <a:off x="4584983" y="3838765"/>
              <a:ext cx="166679" cy="166679"/>
              <a:chOff x="0" y="0"/>
              <a:chExt cx="51610" cy="51610"/>
            </a:xfrm>
          </p:grpSpPr>
          <p:sp>
            <p:nvSpPr>
              <p:cNvPr id="73" name="Freeform 73"/>
              <p:cNvSpPr/>
              <p:nvPr/>
            </p:nvSpPr>
            <p:spPr>
              <a:xfrm>
                <a:off x="0" y="0"/>
                <a:ext cx="51610" cy="51610"/>
              </a:xfrm>
              <a:custGeom>
                <a:avLst/>
                <a:gdLst/>
                <a:ahLst/>
                <a:cxnLst/>
                <a:rect l="l" t="t" r="r" b="b"/>
                <a:pathLst>
                  <a:path w="51610" h="51610">
                    <a:moveTo>
                      <a:pt x="0" y="0"/>
                    </a:moveTo>
                    <a:lnTo>
                      <a:pt x="51610" y="0"/>
                    </a:lnTo>
                    <a:lnTo>
                      <a:pt x="51610" y="51610"/>
                    </a:lnTo>
                    <a:lnTo>
                      <a:pt x="0" y="51610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74" name="TextBox 74"/>
              <p:cNvSpPr txBox="1"/>
              <p:nvPr/>
            </p:nvSpPr>
            <p:spPr>
              <a:xfrm>
                <a:off x="0" y="-28575"/>
                <a:ext cx="51610" cy="80185"/>
              </a:xfrm>
              <a:prstGeom prst="rect">
                <a:avLst/>
              </a:prstGeom>
            </p:spPr>
            <p:txBody>
              <a:bodyPr lIns="29223" tIns="29223" rIns="29223" bIns="29223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id="75" name="Freeform 75"/>
            <p:cNvSpPr/>
            <p:nvPr/>
          </p:nvSpPr>
          <p:spPr>
            <a:xfrm>
              <a:off x="457409" y="387745"/>
              <a:ext cx="4216577" cy="2549380"/>
            </a:xfrm>
            <a:custGeom>
              <a:avLst/>
              <a:gdLst/>
              <a:ahLst/>
              <a:cxnLst/>
              <a:rect l="l" t="t" r="r" b="b"/>
              <a:pathLst>
                <a:path w="4216577" h="2549380">
                  <a:moveTo>
                    <a:pt x="0" y="0"/>
                  </a:moveTo>
                  <a:lnTo>
                    <a:pt x="4216577" y="0"/>
                  </a:lnTo>
                  <a:lnTo>
                    <a:pt x="4216577" y="2549379"/>
                  </a:lnTo>
                  <a:lnTo>
                    <a:pt x="0" y="25493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b="-10401"/>
              </a:stretch>
            </a:blipFill>
          </p:spPr>
        </p:sp>
        <p:sp>
          <p:nvSpPr>
            <p:cNvPr id="76" name="TextBox 76"/>
            <p:cNvSpPr txBox="1"/>
            <p:nvPr/>
          </p:nvSpPr>
          <p:spPr>
            <a:xfrm>
              <a:off x="1573785" y="3233363"/>
              <a:ext cx="3760601" cy="5743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45"/>
                </a:lnSpc>
              </a:pPr>
              <a:r>
                <a:rPr lang="en-US" sz="2605" b="1">
                  <a:solidFill>
                    <a:srgbClr val="000000"/>
                  </a:solidFill>
                  <a:latin typeface="思源黑体 Bold" panose="020B0800000000000000" charset="-122"/>
                  <a:ea typeface="思源黑体 Bold" panose="020B0800000000000000" charset="-122"/>
                  <a:cs typeface="思源黑体 Bold" panose="020B0800000000000000" charset="-122"/>
                  <a:sym typeface="思源黑体 Bold" panose="020B0800000000000000" charset="-122"/>
                </a:rPr>
                <a:t>多平台比价</a:t>
              </a:r>
              <a:endParaRPr lang="en-US" sz="2605" b="1">
                <a:solidFill>
                  <a:srgbClr val="000000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endParaRPr>
            </a:p>
          </p:txBody>
        </p:sp>
        <p:sp>
          <p:nvSpPr>
            <p:cNvPr id="77" name="TextBox 77"/>
            <p:cNvSpPr txBox="1"/>
            <p:nvPr/>
          </p:nvSpPr>
          <p:spPr>
            <a:xfrm>
              <a:off x="514477" y="3233363"/>
              <a:ext cx="721729" cy="5591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530"/>
                </a:lnSpc>
              </a:pPr>
              <a:r>
                <a:rPr lang="en-US" sz="2520" b="1">
                  <a:solidFill>
                    <a:srgbClr val="000000"/>
                  </a:solidFill>
                  <a:latin typeface="Montserrat Bold" panose="00000800000000000000"/>
                  <a:ea typeface="Montserrat Bold" panose="00000800000000000000"/>
                  <a:cs typeface="Montserrat Bold" panose="00000800000000000000"/>
                  <a:sym typeface="Montserrat Bold" panose="00000800000000000000"/>
                </a:rPr>
                <a:t>02</a:t>
              </a:r>
              <a:endParaRPr lang="en-US" sz="2520" b="1">
                <a:solidFill>
                  <a:srgbClr val="000000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endParaRPr>
            </a:p>
          </p:txBody>
        </p:sp>
        <p:sp>
          <p:nvSpPr>
            <p:cNvPr id="78" name="TextBox 78"/>
            <p:cNvSpPr txBox="1"/>
            <p:nvPr/>
          </p:nvSpPr>
          <p:spPr>
            <a:xfrm>
              <a:off x="506467" y="4189012"/>
              <a:ext cx="4245195" cy="17573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88950" lvl="1" indent="-244475" algn="l">
                <a:lnSpc>
                  <a:spcPts val="3645"/>
                </a:lnSpc>
                <a:buFont typeface="Arial" panose="020B0604020202020204"/>
                <a:buChar char="•"/>
              </a:pPr>
              <a:r>
                <a:rPr lang="en-US" sz="2265">
                  <a:solidFill>
                    <a:srgbClr val="000000"/>
                  </a:solidFill>
                  <a:latin typeface="思源黑体" panose="020B0800000000000000" charset="-122"/>
                  <a:ea typeface="思源黑体" panose="020B0800000000000000" charset="-122"/>
                  <a:cs typeface="思源黑体" panose="020B0800000000000000" charset="-122"/>
                  <a:sym typeface="思源黑体" panose="020B0800000000000000" charset="-122"/>
                </a:rPr>
                <a:t>方便省钱</a:t>
              </a:r>
              <a:endParaRPr lang="en-US" sz="2265">
                <a:solidFill>
                  <a:srgbClr val="000000"/>
                </a:solidFill>
                <a:latin typeface="思源黑体" panose="020B0800000000000000" charset="-122"/>
                <a:ea typeface="思源黑体" panose="020B0800000000000000" charset="-122"/>
                <a:cs typeface="思源黑体" panose="020B0800000000000000" charset="-122"/>
                <a:sym typeface="思源黑体" panose="020B0800000000000000" charset="-122"/>
              </a:endParaRPr>
            </a:p>
            <a:p>
              <a:pPr marL="488950" lvl="1" indent="-244475" algn="l">
                <a:lnSpc>
                  <a:spcPts val="3645"/>
                </a:lnSpc>
                <a:buFont typeface="Arial" panose="020B0604020202020204"/>
                <a:buChar char="•"/>
              </a:pPr>
              <a:r>
                <a:rPr lang="en-US" sz="2265">
                  <a:solidFill>
                    <a:srgbClr val="000000"/>
                  </a:solidFill>
                  <a:latin typeface="思源黑体" panose="020B0800000000000000" charset="-122"/>
                  <a:ea typeface="思源黑体" panose="020B0800000000000000" charset="-122"/>
                  <a:cs typeface="思源黑体" panose="020B0800000000000000" charset="-122"/>
                  <a:sym typeface="思源黑体" panose="020B0800000000000000" charset="-122"/>
                </a:rPr>
                <a:t>飞猪、携程有相应的api</a:t>
              </a:r>
              <a:endParaRPr lang="en-US" sz="2265">
                <a:solidFill>
                  <a:srgbClr val="000000"/>
                </a:solidFill>
                <a:latin typeface="思源黑体" panose="020B0800000000000000" charset="-122"/>
                <a:ea typeface="思源黑体" panose="020B0800000000000000" charset="-122"/>
                <a:cs typeface="思源黑体" panose="020B0800000000000000" charset="-122"/>
                <a:sym typeface="思源黑体" panose="020B0800000000000000" charset="-122"/>
              </a:endParaRPr>
            </a:p>
          </p:txBody>
        </p:sp>
      </p:grpSp>
      <p:grpSp>
        <p:nvGrpSpPr>
          <p:cNvPr id="79" name="Group 79"/>
          <p:cNvGrpSpPr/>
          <p:nvPr/>
        </p:nvGrpSpPr>
        <p:grpSpPr>
          <a:xfrm rot="0">
            <a:off x="9309214" y="3242241"/>
            <a:ext cx="4010314" cy="5353926"/>
            <a:chOff x="0" y="0"/>
            <a:chExt cx="5347086" cy="7138568"/>
          </a:xfrm>
        </p:grpSpPr>
        <p:grpSp>
          <p:nvGrpSpPr>
            <p:cNvPr id="80" name="Group 80"/>
            <p:cNvGrpSpPr/>
            <p:nvPr/>
          </p:nvGrpSpPr>
          <p:grpSpPr>
            <a:xfrm rot="0">
              <a:off x="121756" y="124647"/>
              <a:ext cx="4885050" cy="6858896"/>
              <a:chOff x="0" y="0"/>
              <a:chExt cx="705386" cy="990403"/>
            </a:xfrm>
          </p:grpSpPr>
          <p:sp>
            <p:nvSpPr>
              <p:cNvPr id="81" name="Freeform 81"/>
              <p:cNvSpPr/>
              <p:nvPr/>
            </p:nvSpPr>
            <p:spPr>
              <a:xfrm>
                <a:off x="0" y="0"/>
                <a:ext cx="705386" cy="990403"/>
              </a:xfrm>
              <a:custGeom>
                <a:avLst/>
                <a:gdLst/>
                <a:ahLst/>
                <a:cxnLst/>
                <a:rect l="l" t="t" r="r" b="b"/>
                <a:pathLst>
                  <a:path w="705386" h="990403">
                    <a:moveTo>
                      <a:pt x="0" y="0"/>
                    </a:moveTo>
                    <a:lnTo>
                      <a:pt x="705386" y="0"/>
                    </a:lnTo>
                    <a:lnTo>
                      <a:pt x="705386" y="990403"/>
                    </a:lnTo>
                    <a:lnTo>
                      <a:pt x="0" y="990403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82" name="TextBox 82"/>
              <p:cNvSpPr txBox="1"/>
              <p:nvPr/>
            </p:nvSpPr>
            <p:spPr>
              <a:xfrm>
                <a:off x="0" y="-28575"/>
                <a:ext cx="705386" cy="101897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85"/>
                  </a:lnSpc>
                </a:pPr>
              </a:p>
            </p:txBody>
          </p:sp>
        </p:grpSp>
        <p:grpSp>
          <p:nvGrpSpPr>
            <p:cNvPr id="83" name="Group 83"/>
            <p:cNvGrpSpPr/>
            <p:nvPr/>
          </p:nvGrpSpPr>
          <p:grpSpPr>
            <a:xfrm rot="0">
              <a:off x="7656" y="6828519"/>
              <a:ext cx="310049" cy="310049"/>
              <a:chOff x="0" y="0"/>
              <a:chExt cx="42728" cy="42728"/>
            </a:xfrm>
          </p:grpSpPr>
          <p:sp>
            <p:nvSpPr>
              <p:cNvPr id="84" name="Freeform 84"/>
              <p:cNvSpPr/>
              <p:nvPr/>
            </p:nvSpPr>
            <p:spPr>
              <a:xfrm>
                <a:off x="0" y="0"/>
                <a:ext cx="42728" cy="42728"/>
              </a:xfrm>
              <a:custGeom>
                <a:avLst/>
                <a:gdLst/>
                <a:ahLst/>
                <a:cxnLst/>
                <a:rect l="l" t="t" r="r" b="b"/>
                <a:pathLst>
                  <a:path w="42728" h="42728">
                    <a:moveTo>
                      <a:pt x="0" y="0"/>
                    </a:moveTo>
                    <a:lnTo>
                      <a:pt x="42728" y="0"/>
                    </a:lnTo>
                    <a:lnTo>
                      <a:pt x="42728" y="42728"/>
                    </a:lnTo>
                    <a:lnTo>
                      <a:pt x="0" y="42728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85" name="TextBox 85"/>
              <p:cNvSpPr txBox="1"/>
              <p:nvPr/>
            </p:nvSpPr>
            <p:spPr>
              <a:xfrm>
                <a:off x="0" y="-38100"/>
                <a:ext cx="42728" cy="8082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grpSp>
          <p:nvGrpSpPr>
            <p:cNvPr id="86" name="Group 86"/>
            <p:cNvGrpSpPr/>
            <p:nvPr/>
          </p:nvGrpSpPr>
          <p:grpSpPr>
            <a:xfrm rot="0">
              <a:off x="0" y="0"/>
              <a:ext cx="310049" cy="310049"/>
              <a:chOff x="0" y="0"/>
              <a:chExt cx="42728" cy="42728"/>
            </a:xfrm>
          </p:grpSpPr>
          <p:sp>
            <p:nvSpPr>
              <p:cNvPr id="87" name="Freeform 87"/>
              <p:cNvSpPr/>
              <p:nvPr/>
            </p:nvSpPr>
            <p:spPr>
              <a:xfrm>
                <a:off x="0" y="0"/>
                <a:ext cx="42728" cy="42728"/>
              </a:xfrm>
              <a:custGeom>
                <a:avLst/>
                <a:gdLst/>
                <a:ahLst/>
                <a:cxnLst/>
                <a:rect l="l" t="t" r="r" b="b"/>
                <a:pathLst>
                  <a:path w="42728" h="42728">
                    <a:moveTo>
                      <a:pt x="0" y="0"/>
                    </a:moveTo>
                    <a:lnTo>
                      <a:pt x="42728" y="0"/>
                    </a:lnTo>
                    <a:lnTo>
                      <a:pt x="42728" y="42728"/>
                    </a:lnTo>
                    <a:lnTo>
                      <a:pt x="0" y="42728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88" name="TextBox 88"/>
              <p:cNvSpPr txBox="1"/>
              <p:nvPr/>
            </p:nvSpPr>
            <p:spPr>
              <a:xfrm>
                <a:off x="0" y="-38100"/>
                <a:ext cx="42728" cy="8082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grpSp>
          <p:nvGrpSpPr>
            <p:cNvPr id="89" name="Group 89"/>
            <p:cNvGrpSpPr/>
            <p:nvPr/>
          </p:nvGrpSpPr>
          <p:grpSpPr>
            <a:xfrm rot="0">
              <a:off x="4851781" y="6828519"/>
              <a:ext cx="310049" cy="310049"/>
              <a:chOff x="0" y="0"/>
              <a:chExt cx="42728" cy="42728"/>
            </a:xfrm>
          </p:grpSpPr>
          <p:sp>
            <p:nvSpPr>
              <p:cNvPr id="90" name="Freeform 90"/>
              <p:cNvSpPr/>
              <p:nvPr/>
            </p:nvSpPr>
            <p:spPr>
              <a:xfrm>
                <a:off x="0" y="0"/>
                <a:ext cx="42728" cy="42728"/>
              </a:xfrm>
              <a:custGeom>
                <a:avLst/>
                <a:gdLst/>
                <a:ahLst/>
                <a:cxnLst/>
                <a:rect l="l" t="t" r="r" b="b"/>
                <a:pathLst>
                  <a:path w="42728" h="42728">
                    <a:moveTo>
                      <a:pt x="0" y="0"/>
                    </a:moveTo>
                    <a:lnTo>
                      <a:pt x="42728" y="0"/>
                    </a:lnTo>
                    <a:lnTo>
                      <a:pt x="42728" y="42728"/>
                    </a:lnTo>
                    <a:lnTo>
                      <a:pt x="0" y="42728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91" name="TextBox 91"/>
              <p:cNvSpPr txBox="1"/>
              <p:nvPr/>
            </p:nvSpPr>
            <p:spPr>
              <a:xfrm>
                <a:off x="0" y="-38100"/>
                <a:ext cx="42728" cy="8082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grpSp>
          <p:nvGrpSpPr>
            <p:cNvPr id="92" name="Group 92"/>
            <p:cNvGrpSpPr/>
            <p:nvPr/>
          </p:nvGrpSpPr>
          <p:grpSpPr>
            <a:xfrm rot="0">
              <a:off x="4844126" y="0"/>
              <a:ext cx="310049" cy="310049"/>
              <a:chOff x="0" y="0"/>
              <a:chExt cx="42728" cy="42728"/>
            </a:xfrm>
          </p:grpSpPr>
          <p:sp>
            <p:nvSpPr>
              <p:cNvPr id="93" name="Freeform 93"/>
              <p:cNvSpPr/>
              <p:nvPr/>
            </p:nvSpPr>
            <p:spPr>
              <a:xfrm>
                <a:off x="0" y="0"/>
                <a:ext cx="42728" cy="42728"/>
              </a:xfrm>
              <a:custGeom>
                <a:avLst/>
                <a:gdLst/>
                <a:ahLst/>
                <a:cxnLst/>
                <a:rect l="l" t="t" r="r" b="b"/>
                <a:pathLst>
                  <a:path w="42728" h="42728">
                    <a:moveTo>
                      <a:pt x="0" y="0"/>
                    </a:moveTo>
                    <a:lnTo>
                      <a:pt x="42728" y="0"/>
                    </a:lnTo>
                    <a:lnTo>
                      <a:pt x="42728" y="42728"/>
                    </a:lnTo>
                    <a:lnTo>
                      <a:pt x="0" y="42728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94" name="TextBox 94"/>
              <p:cNvSpPr txBox="1"/>
              <p:nvPr/>
            </p:nvSpPr>
            <p:spPr>
              <a:xfrm>
                <a:off x="0" y="-38100"/>
                <a:ext cx="42728" cy="8082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grpSp>
          <p:nvGrpSpPr>
            <p:cNvPr id="95" name="Group 95"/>
            <p:cNvGrpSpPr/>
            <p:nvPr/>
          </p:nvGrpSpPr>
          <p:grpSpPr>
            <a:xfrm rot="0">
              <a:off x="1003907" y="3207201"/>
              <a:ext cx="3664415" cy="711345"/>
              <a:chOff x="0" y="0"/>
              <a:chExt cx="1252675" cy="243172"/>
            </a:xfrm>
          </p:grpSpPr>
          <p:sp>
            <p:nvSpPr>
              <p:cNvPr id="96" name="Freeform 96"/>
              <p:cNvSpPr/>
              <p:nvPr/>
            </p:nvSpPr>
            <p:spPr>
              <a:xfrm>
                <a:off x="0" y="0"/>
                <a:ext cx="1252675" cy="243172"/>
              </a:xfrm>
              <a:custGeom>
                <a:avLst/>
                <a:gdLst/>
                <a:ahLst/>
                <a:cxnLst/>
                <a:rect l="l" t="t" r="r" b="b"/>
                <a:pathLst>
                  <a:path w="1252675" h="243172">
                    <a:moveTo>
                      <a:pt x="0" y="0"/>
                    </a:moveTo>
                    <a:lnTo>
                      <a:pt x="1252675" y="0"/>
                    </a:lnTo>
                    <a:lnTo>
                      <a:pt x="1252675" y="243172"/>
                    </a:lnTo>
                    <a:lnTo>
                      <a:pt x="0" y="243172"/>
                    </a:lnTo>
                    <a:close/>
                  </a:path>
                </a:pathLst>
              </a:custGeom>
              <a:solidFill>
                <a:srgbClr val="5DFB3C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97" name="TextBox 97"/>
              <p:cNvSpPr txBox="1"/>
              <p:nvPr/>
            </p:nvSpPr>
            <p:spPr>
              <a:xfrm>
                <a:off x="0" y="-28575"/>
                <a:ext cx="1252675" cy="271747"/>
              </a:xfrm>
              <a:prstGeom prst="rect">
                <a:avLst/>
              </a:prstGeom>
            </p:spPr>
            <p:txBody>
              <a:bodyPr lIns="29223" tIns="29223" rIns="29223" bIns="29223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98" name="Group 98"/>
            <p:cNvGrpSpPr/>
            <p:nvPr/>
          </p:nvGrpSpPr>
          <p:grpSpPr>
            <a:xfrm rot="0">
              <a:off x="423128" y="3208944"/>
              <a:ext cx="713880" cy="713161"/>
              <a:chOff x="0" y="0"/>
              <a:chExt cx="183111" cy="182926"/>
            </a:xfrm>
          </p:grpSpPr>
          <p:sp>
            <p:nvSpPr>
              <p:cNvPr id="99" name="Freeform 99"/>
              <p:cNvSpPr/>
              <p:nvPr/>
            </p:nvSpPr>
            <p:spPr>
              <a:xfrm>
                <a:off x="0" y="0"/>
                <a:ext cx="183111" cy="182926"/>
              </a:xfrm>
              <a:custGeom>
                <a:avLst/>
                <a:gdLst/>
                <a:ahLst/>
                <a:cxnLst/>
                <a:rect l="l" t="t" r="r" b="b"/>
                <a:pathLst>
                  <a:path w="183111" h="182926">
                    <a:moveTo>
                      <a:pt x="0" y="0"/>
                    </a:moveTo>
                    <a:lnTo>
                      <a:pt x="183111" y="0"/>
                    </a:lnTo>
                    <a:lnTo>
                      <a:pt x="183111" y="182926"/>
                    </a:lnTo>
                    <a:lnTo>
                      <a:pt x="0" y="182926"/>
                    </a:lnTo>
                    <a:close/>
                  </a:path>
                </a:pathLst>
              </a:custGeom>
              <a:solidFill>
                <a:srgbClr val="FDFF42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100" name="TextBox 100"/>
              <p:cNvSpPr txBox="1"/>
              <p:nvPr/>
            </p:nvSpPr>
            <p:spPr>
              <a:xfrm>
                <a:off x="0" y="-28575"/>
                <a:ext cx="183111" cy="211501"/>
              </a:xfrm>
              <a:prstGeom prst="rect">
                <a:avLst/>
              </a:prstGeom>
            </p:spPr>
            <p:txBody>
              <a:bodyPr lIns="29223" tIns="29223" rIns="29223" bIns="29223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01" name="Group 101"/>
            <p:cNvGrpSpPr/>
            <p:nvPr/>
          </p:nvGrpSpPr>
          <p:grpSpPr>
            <a:xfrm rot="0">
              <a:off x="339788" y="3133124"/>
              <a:ext cx="166679" cy="166679"/>
              <a:chOff x="0" y="0"/>
              <a:chExt cx="51610" cy="51610"/>
            </a:xfrm>
          </p:grpSpPr>
          <p:sp>
            <p:nvSpPr>
              <p:cNvPr id="102" name="Freeform 102"/>
              <p:cNvSpPr/>
              <p:nvPr/>
            </p:nvSpPr>
            <p:spPr>
              <a:xfrm>
                <a:off x="0" y="0"/>
                <a:ext cx="51610" cy="51610"/>
              </a:xfrm>
              <a:custGeom>
                <a:avLst/>
                <a:gdLst/>
                <a:ahLst/>
                <a:cxnLst/>
                <a:rect l="l" t="t" r="r" b="b"/>
                <a:pathLst>
                  <a:path w="51610" h="51610">
                    <a:moveTo>
                      <a:pt x="0" y="0"/>
                    </a:moveTo>
                    <a:lnTo>
                      <a:pt x="51610" y="0"/>
                    </a:lnTo>
                    <a:lnTo>
                      <a:pt x="51610" y="51610"/>
                    </a:lnTo>
                    <a:lnTo>
                      <a:pt x="0" y="51610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103" name="TextBox 103"/>
              <p:cNvSpPr txBox="1"/>
              <p:nvPr/>
            </p:nvSpPr>
            <p:spPr>
              <a:xfrm>
                <a:off x="0" y="-28575"/>
                <a:ext cx="51610" cy="80185"/>
              </a:xfrm>
              <a:prstGeom prst="rect">
                <a:avLst/>
              </a:prstGeom>
            </p:spPr>
            <p:txBody>
              <a:bodyPr lIns="29223" tIns="29223" rIns="29223" bIns="29223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grpSp>
          <p:nvGrpSpPr>
            <p:cNvPr id="104" name="Group 104"/>
            <p:cNvGrpSpPr/>
            <p:nvPr/>
          </p:nvGrpSpPr>
          <p:grpSpPr>
            <a:xfrm rot="0">
              <a:off x="4584983" y="3133124"/>
              <a:ext cx="166679" cy="166679"/>
              <a:chOff x="0" y="0"/>
              <a:chExt cx="51610" cy="51610"/>
            </a:xfrm>
          </p:grpSpPr>
          <p:sp>
            <p:nvSpPr>
              <p:cNvPr id="105" name="Freeform 105"/>
              <p:cNvSpPr/>
              <p:nvPr/>
            </p:nvSpPr>
            <p:spPr>
              <a:xfrm>
                <a:off x="0" y="0"/>
                <a:ext cx="51610" cy="51610"/>
              </a:xfrm>
              <a:custGeom>
                <a:avLst/>
                <a:gdLst/>
                <a:ahLst/>
                <a:cxnLst/>
                <a:rect l="l" t="t" r="r" b="b"/>
                <a:pathLst>
                  <a:path w="51610" h="51610">
                    <a:moveTo>
                      <a:pt x="0" y="0"/>
                    </a:moveTo>
                    <a:lnTo>
                      <a:pt x="51610" y="0"/>
                    </a:lnTo>
                    <a:lnTo>
                      <a:pt x="51610" y="51610"/>
                    </a:lnTo>
                    <a:lnTo>
                      <a:pt x="0" y="51610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106" name="TextBox 106"/>
              <p:cNvSpPr txBox="1"/>
              <p:nvPr/>
            </p:nvSpPr>
            <p:spPr>
              <a:xfrm>
                <a:off x="0" y="-28575"/>
                <a:ext cx="51610" cy="80185"/>
              </a:xfrm>
              <a:prstGeom prst="rect">
                <a:avLst/>
              </a:prstGeom>
            </p:spPr>
            <p:txBody>
              <a:bodyPr lIns="29223" tIns="29223" rIns="29223" bIns="29223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grpSp>
          <p:nvGrpSpPr>
            <p:cNvPr id="107" name="Group 107"/>
            <p:cNvGrpSpPr/>
            <p:nvPr/>
          </p:nvGrpSpPr>
          <p:grpSpPr>
            <a:xfrm rot="0">
              <a:off x="339788" y="3838765"/>
              <a:ext cx="166679" cy="166679"/>
              <a:chOff x="0" y="0"/>
              <a:chExt cx="51610" cy="51610"/>
            </a:xfrm>
          </p:grpSpPr>
          <p:sp>
            <p:nvSpPr>
              <p:cNvPr id="108" name="Freeform 108"/>
              <p:cNvSpPr/>
              <p:nvPr/>
            </p:nvSpPr>
            <p:spPr>
              <a:xfrm>
                <a:off x="0" y="0"/>
                <a:ext cx="51610" cy="51610"/>
              </a:xfrm>
              <a:custGeom>
                <a:avLst/>
                <a:gdLst/>
                <a:ahLst/>
                <a:cxnLst/>
                <a:rect l="l" t="t" r="r" b="b"/>
                <a:pathLst>
                  <a:path w="51610" h="51610">
                    <a:moveTo>
                      <a:pt x="0" y="0"/>
                    </a:moveTo>
                    <a:lnTo>
                      <a:pt x="51610" y="0"/>
                    </a:lnTo>
                    <a:lnTo>
                      <a:pt x="51610" y="51610"/>
                    </a:lnTo>
                    <a:lnTo>
                      <a:pt x="0" y="51610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109" name="TextBox 109"/>
              <p:cNvSpPr txBox="1"/>
              <p:nvPr/>
            </p:nvSpPr>
            <p:spPr>
              <a:xfrm>
                <a:off x="0" y="-28575"/>
                <a:ext cx="51610" cy="80185"/>
              </a:xfrm>
              <a:prstGeom prst="rect">
                <a:avLst/>
              </a:prstGeom>
            </p:spPr>
            <p:txBody>
              <a:bodyPr lIns="29223" tIns="29223" rIns="29223" bIns="29223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grpSp>
          <p:nvGrpSpPr>
            <p:cNvPr id="110" name="Group 110"/>
            <p:cNvGrpSpPr/>
            <p:nvPr/>
          </p:nvGrpSpPr>
          <p:grpSpPr>
            <a:xfrm rot="0">
              <a:off x="4584983" y="3838765"/>
              <a:ext cx="166679" cy="166679"/>
              <a:chOff x="0" y="0"/>
              <a:chExt cx="51610" cy="51610"/>
            </a:xfrm>
          </p:grpSpPr>
          <p:sp>
            <p:nvSpPr>
              <p:cNvPr id="111" name="Freeform 111"/>
              <p:cNvSpPr/>
              <p:nvPr/>
            </p:nvSpPr>
            <p:spPr>
              <a:xfrm>
                <a:off x="0" y="0"/>
                <a:ext cx="51610" cy="51610"/>
              </a:xfrm>
              <a:custGeom>
                <a:avLst/>
                <a:gdLst/>
                <a:ahLst/>
                <a:cxnLst/>
                <a:rect l="l" t="t" r="r" b="b"/>
                <a:pathLst>
                  <a:path w="51610" h="51610">
                    <a:moveTo>
                      <a:pt x="0" y="0"/>
                    </a:moveTo>
                    <a:lnTo>
                      <a:pt x="51610" y="0"/>
                    </a:lnTo>
                    <a:lnTo>
                      <a:pt x="51610" y="51610"/>
                    </a:lnTo>
                    <a:lnTo>
                      <a:pt x="0" y="51610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112" name="TextBox 112"/>
              <p:cNvSpPr txBox="1"/>
              <p:nvPr/>
            </p:nvSpPr>
            <p:spPr>
              <a:xfrm>
                <a:off x="0" y="-28575"/>
                <a:ext cx="51610" cy="80185"/>
              </a:xfrm>
              <a:prstGeom prst="rect">
                <a:avLst/>
              </a:prstGeom>
            </p:spPr>
            <p:txBody>
              <a:bodyPr lIns="29223" tIns="29223" rIns="29223" bIns="29223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id="113" name="Freeform 113"/>
            <p:cNvSpPr/>
            <p:nvPr/>
          </p:nvSpPr>
          <p:spPr>
            <a:xfrm>
              <a:off x="432004" y="387745"/>
              <a:ext cx="4267377" cy="2549380"/>
            </a:xfrm>
            <a:custGeom>
              <a:avLst/>
              <a:gdLst/>
              <a:ahLst/>
              <a:cxnLst/>
              <a:rect l="l" t="t" r="r" b="b"/>
              <a:pathLst>
                <a:path w="4267377" h="2549380">
                  <a:moveTo>
                    <a:pt x="0" y="0"/>
                  </a:moveTo>
                  <a:lnTo>
                    <a:pt x="4267377" y="0"/>
                  </a:lnTo>
                  <a:lnTo>
                    <a:pt x="4267377" y="2549379"/>
                  </a:lnTo>
                  <a:lnTo>
                    <a:pt x="0" y="25493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11522"/>
              </a:stretch>
            </a:blipFill>
          </p:spPr>
        </p:sp>
        <p:sp>
          <p:nvSpPr>
            <p:cNvPr id="114" name="TextBox 114"/>
            <p:cNvSpPr txBox="1"/>
            <p:nvPr/>
          </p:nvSpPr>
          <p:spPr>
            <a:xfrm>
              <a:off x="1362651" y="3233363"/>
              <a:ext cx="3984435" cy="5743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45"/>
                </a:lnSpc>
              </a:pPr>
              <a:r>
                <a:rPr lang="en-US" sz="2605" b="1">
                  <a:solidFill>
                    <a:srgbClr val="000000"/>
                  </a:solidFill>
                  <a:latin typeface="思源黑体 Bold" panose="020B0800000000000000" charset="-122"/>
                  <a:ea typeface="思源黑体 Bold" panose="020B0800000000000000" charset="-122"/>
                  <a:cs typeface="思源黑体 Bold" panose="020B0800000000000000" charset="-122"/>
                  <a:sym typeface="思源黑体 Bold" panose="020B0800000000000000" charset="-122"/>
                </a:rPr>
                <a:t>创建旅行相册</a:t>
              </a:r>
              <a:endParaRPr lang="en-US" sz="2605" b="1">
                <a:solidFill>
                  <a:srgbClr val="000000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endParaRPr>
            </a:p>
          </p:txBody>
        </p:sp>
        <p:sp>
          <p:nvSpPr>
            <p:cNvPr id="115" name="TextBox 115"/>
            <p:cNvSpPr txBox="1"/>
            <p:nvPr/>
          </p:nvSpPr>
          <p:spPr>
            <a:xfrm>
              <a:off x="514477" y="3248609"/>
              <a:ext cx="721729" cy="5591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530"/>
                </a:lnSpc>
              </a:pPr>
              <a:r>
                <a:rPr lang="en-US" sz="2520" b="1">
                  <a:solidFill>
                    <a:srgbClr val="000000"/>
                  </a:solidFill>
                  <a:latin typeface="Montserrat Bold" panose="00000800000000000000"/>
                  <a:ea typeface="Montserrat Bold" panose="00000800000000000000"/>
                  <a:cs typeface="Montserrat Bold" panose="00000800000000000000"/>
                  <a:sym typeface="Montserrat Bold" panose="00000800000000000000"/>
                </a:rPr>
                <a:t>03</a:t>
              </a:r>
              <a:endParaRPr lang="en-US" sz="2520" b="1">
                <a:solidFill>
                  <a:srgbClr val="000000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endParaRPr>
            </a:p>
          </p:txBody>
        </p:sp>
        <p:sp>
          <p:nvSpPr>
            <p:cNvPr id="116" name="TextBox 116"/>
            <p:cNvSpPr txBox="1"/>
            <p:nvPr/>
          </p:nvSpPr>
          <p:spPr>
            <a:xfrm>
              <a:off x="506467" y="4179487"/>
              <a:ext cx="4245195" cy="5844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32130" lvl="1" indent="-266065" algn="l">
                <a:lnSpc>
                  <a:spcPts val="3970"/>
                </a:lnSpc>
                <a:buFont typeface="Arial" panose="020B0604020202020204"/>
                <a:buChar char="•"/>
              </a:pPr>
              <a:r>
                <a:rPr lang="en-US" sz="2465">
                  <a:solidFill>
                    <a:srgbClr val="000000"/>
                  </a:solidFill>
                  <a:latin typeface="思源黑体" panose="020B0800000000000000" charset="-122"/>
                  <a:ea typeface="思源黑体" panose="020B0800000000000000" charset="-122"/>
                  <a:cs typeface="思源黑体" panose="020B0800000000000000" charset="-122"/>
                  <a:sym typeface="思源黑体" panose="020B0800000000000000" charset="-122"/>
                </a:rPr>
                <a:t>不留遗憾</a:t>
              </a:r>
              <a:endParaRPr lang="en-US" sz="2465">
                <a:solidFill>
                  <a:srgbClr val="000000"/>
                </a:solidFill>
                <a:latin typeface="思源黑体" panose="020B0800000000000000" charset="-122"/>
                <a:ea typeface="思源黑体" panose="020B0800000000000000" charset="-122"/>
                <a:cs typeface="思源黑体" panose="020B0800000000000000" charset="-122"/>
                <a:sym typeface="思源黑体" panose="020B0800000000000000" charset="-122"/>
              </a:endParaRPr>
            </a:p>
          </p:txBody>
        </p:sp>
      </p:grpSp>
      <p:grpSp>
        <p:nvGrpSpPr>
          <p:cNvPr id="117" name="Group 117"/>
          <p:cNvGrpSpPr/>
          <p:nvPr/>
        </p:nvGrpSpPr>
        <p:grpSpPr>
          <a:xfrm rot="0">
            <a:off x="13399662" y="3242241"/>
            <a:ext cx="4015153" cy="5353926"/>
            <a:chOff x="0" y="0"/>
            <a:chExt cx="5353538" cy="7138568"/>
          </a:xfrm>
        </p:grpSpPr>
        <p:grpSp>
          <p:nvGrpSpPr>
            <p:cNvPr id="118" name="Group 118"/>
            <p:cNvGrpSpPr/>
            <p:nvPr/>
          </p:nvGrpSpPr>
          <p:grpSpPr>
            <a:xfrm rot="0">
              <a:off x="121756" y="124647"/>
              <a:ext cx="4885050" cy="6858896"/>
              <a:chOff x="0" y="0"/>
              <a:chExt cx="705386" cy="990403"/>
            </a:xfrm>
          </p:grpSpPr>
          <p:sp>
            <p:nvSpPr>
              <p:cNvPr id="119" name="Freeform 119"/>
              <p:cNvSpPr/>
              <p:nvPr/>
            </p:nvSpPr>
            <p:spPr>
              <a:xfrm>
                <a:off x="0" y="0"/>
                <a:ext cx="705386" cy="990403"/>
              </a:xfrm>
              <a:custGeom>
                <a:avLst/>
                <a:gdLst/>
                <a:ahLst/>
                <a:cxnLst/>
                <a:rect l="l" t="t" r="r" b="b"/>
                <a:pathLst>
                  <a:path w="705386" h="990403">
                    <a:moveTo>
                      <a:pt x="0" y="0"/>
                    </a:moveTo>
                    <a:lnTo>
                      <a:pt x="705386" y="0"/>
                    </a:lnTo>
                    <a:lnTo>
                      <a:pt x="705386" y="990403"/>
                    </a:lnTo>
                    <a:lnTo>
                      <a:pt x="0" y="990403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120" name="TextBox 120"/>
              <p:cNvSpPr txBox="1"/>
              <p:nvPr/>
            </p:nvSpPr>
            <p:spPr>
              <a:xfrm>
                <a:off x="0" y="-28575"/>
                <a:ext cx="705386" cy="101897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85"/>
                  </a:lnSpc>
                </a:pPr>
              </a:p>
            </p:txBody>
          </p:sp>
        </p:grpSp>
        <p:grpSp>
          <p:nvGrpSpPr>
            <p:cNvPr id="121" name="Group 121"/>
            <p:cNvGrpSpPr/>
            <p:nvPr/>
          </p:nvGrpSpPr>
          <p:grpSpPr>
            <a:xfrm rot="0">
              <a:off x="7656" y="6828519"/>
              <a:ext cx="310049" cy="310049"/>
              <a:chOff x="0" y="0"/>
              <a:chExt cx="42728" cy="42728"/>
            </a:xfrm>
          </p:grpSpPr>
          <p:sp>
            <p:nvSpPr>
              <p:cNvPr id="122" name="Freeform 122"/>
              <p:cNvSpPr/>
              <p:nvPr/>
            </p:nvSpPr>
            <p:spPr>
              <a:xfrm>
                <a:off x="0" y="0"/>
                <a:ext cx="42728" cy="42728"/>
              </a:xfrm>
              <a:custGeom>
                <a:avLst/>
                <a:gdLst/>
                <a:ahLst/>
                <a:cxnLst/>
                <a:rect l="l" t="t" r="r" b="b"/>
                <a:pathLst>
                  <a:path w="42728" h="42728">
                    <a:moveTo>
                      <a:pt x="0" y="0"/>
                    </a:moveTo>
                    <a:lnTo>
                      <a:pt x="42728" y="0"/>
                    </a:lnTo>
                    <a:lnTo>
                      <a:pt x="42728" y="42728"/>
                    </a:lnTo>
                    <a:lnTo>
                      <a:pt x="0" y="42728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123" name="TextBox 123"/>
              <p:cNvSpPr txBox="1"/>
              <p:nvPr/>
            </p:nvSpPr>
            <p:spPr>
              <a:xfrm>
                <a:off x="0" y="-38100"/>
                <a:ext cx="42728" cy="8082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grpSp>
          <p:nvGrpSpPr>
            <p:cNvPr id="124" name="Group 124"/>
            <p:cNvGrpSpPr/>
            <p:nvPr/>
          </p:nvGrpSpPr>
          <p:grpSpPr>
            <a:xfrm rot="0">
              <a:off x="0" y="0"/>
              <a:ext cx="310049" cy="310049"/>
              <a:chOff x="0" y="0"/>
              <a:chExt cx="42728" cy="42728"/>
            </a:xfrm>
          </p:grpSpPr>
          <p:sp>
            <p:nvSpPr>
              <p:cNvPr id="125" name="Freeform 125"/>
              <p:cNvSpPr/>
              <p:nvPr/>
            </p:nvSpPr>
            <p:spPr>
              <a:xfrm>
                <a:off x="0" y="0"/>
                <a:ext cx="42728" cy="42728"/>
              </a:xfrm>
              <a:custGeom>
                <a:avLst/>
                <a:gdLst/>
                <a:ahLst/>
                <a:cxnLst/>
                <a:rect l="l" t="t" r="r" b="b"/>
                <a:pathLst>
                  <a:path w="42728" h="42728">
                    <a:moveTo>
                      <a:pt x="0" y="0"/>
                    </a:moveTo>
                    <a:lnTo>
                      <a:pt x="42728" y="0"/>
                    </a:lnTo>
                    <a:lnTo>
                      <a:pt x="42728" y="42728"/>
                    </a:lnTo>
                    <a:lnTo>
                      <a:pt x="0" y="42728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126" name="TextBox 126"/>
              <p:cNvSpPr txBox="1"/>
              <p:nvPr/>
            </p:nvSpPr>
            <p:spPr>
              <a:xfrm>
                <a:off x="0" y="-38100"/>
                <a:ext cx="42728" cy="8082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grpSp>
          <p:nvGrpSpPr>
            <p:cNvPr id="127" name="Group 127"/>
            <p:cNvGrpSpPr/>
            <p:nvPr/>
          </p:nvGrpSpPr>
          <p:grpSpPr>
            <a:xfrm rot="0">
              <a:off x="4851781" y="6828519"/>
              <a:ext cx="310049" cy="310049"/>
              <a:chOff x="0" y="0"/>
              <a:chExt cx="42728" cy="42728"/>
            </a:xfrm>
          </p:grpSpPr>
          <p:sp>
            <p:nvSpPr>
              <p:cNvPr id="128" name="Freeform 128"/>
              <p:cNvSpPr/>
              <p:nvPr/>
            </p:nvSpPr>
            <p:spPr>
              <a:xfrm>
                <a:off x="0" y="0"/>
                <a:ext cx="42728" cy="42728"/>
              </a:xfrm>
              <a:custGeom>
                <a:avLst/>
                <a:gdLst/>
                <a:ahLst/>
                <a:cxnLst/>
                <a:rect l="l" t="t" r="r" b="b"/>
                <a:pathLst>
                  <a:path w="42728" h="42728">
                    <a:moveTo>
                      <a:pt x="0" y="0"/>
                    </a:moveTo>
                    <a:lnTo>
                      <a:pt x="42728" y="0"/>
                    </a:lnTo>
                    <a:lnTo>
                      <a:pt x="42728" y="42728"/>
                    </a:lnTo>
                    <a:lnTo>
                      <a:pt x="0" y="42728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129" name="TextBox 129"/>
              <p:cNvSpPr txBox="1"/>
              <p:nvPr/>
            </p:nvSpPr>
            <p:spPr>
              <a:xfrm>
                <a:off x="0" y="-38100"/>
                <a:ext cx="42728" cy="8082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grpSp>
          <p:nvGrpSpPr>
            <p:cNvPr id="130" name="Group 130"/>
            <p:cNvGrpSpPr/>
            <p:nvPr/>
          </p:nvGrpSpPr>
          <p:grpSpPr>
            <a:xfrm rot="0">
              <a:off x="4844126" y="0"/>
              <a:ext cx="310049" cy="310049"/>
              <a:chOff x="0" y="0"/>
              <a:chExt cx="42728" cy="42728"/>
            </a:xfrm>
          </p:grpSpPr>
          <p:sp>
            <p:nvSpPr>
              <p:cNvPr id="131" name="Freeform 131"/>
              <p:cNvSpPr/>
              <p:nvPr/>
            </p:nvSpPr>
            <p:spPr>
              <a:xfrm>
                <a:off x="0" y="0"/>
                <a:ext cx="42728" cy="42728"/>
              </a:xfrm>
              <a:custGeom>
                <a:avLst/>
                <a:gdLst/>
                <a:ahLst/>
                <a:cxnLst/>
                <a:rect l="l" t="t" r="r" b="b"/>
                <a:pathLst>
                  <a:path w="42728" h="42728">
                    <a:moveTo>
                      <a:pt x="0" y="0"/>
                    </a:moveTo>
                    <a:lnTo>
                      <a:pt x="42728" y="0"/>
                    </a:lnTo>
                    <a:lnTo>
                      <a:pt x="42728" y="42728"/>
                    </a:lnTo>
                    <a:lnTo>
                      <a:pt x="0" y="42728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132" name="TextBox 132"/>
              <p:cNvSpPr txBox="1"/>
              <p:nvPr/>
            </p:nvSpPr>
            <p:spPr>
              <a:xfrm>
                <a:off x="0" y="-38100"/>
                <a:ext cx="42728" cy="8082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grpSp>
          <p:nvGrpSpPr>
            <p:cNvPr id="133" name="Group 133"/>
            <p:cNvGrpSpPr/>
            <p:nvPr/>
          </p:nvGrpSpPr>
          <p:grpSpPr>
            <a:xfrm rot="0">
              <a:off x="1003907" y="3207201"/>
              <a:ext cx="3664415" cy="711345"/>
              <a:chOff x="0" y="0"/>
              <a:chExt cx="1252675" cy="243172"/>
            </a:xfrm>
          </p:grpSpPr>
          <p:sp>
            <p:nvSpPr>
              <p:cNvPr id="134" name="Freeform 134"/>
              <p:cNvSpPr/>
              <p:nvPr/>
            </p:nvSpPr>
            <p:spPr>
              <a:xfrm>
                <a:off x="0" y="0"/>
                <a:ext cx="1252675" cy="243172"/>
              </a:xfrm>
              <a:custGeom>
                <a:avLst/>
                <a:gdLst/>
                <a:ahLst/>
                <a:cxnLst/>
                <a:rect l="l" t="t" r="r" b="b"/>
                <a:pathLst>
                  <a:path w="1252675" h="243172">
                    <a:moveTo>
                      <a:pt x="0" y="0"/>
                    </a:moveTo>
                    <a:lnTo>
                      <a:pt x="1252675" y="0"/>
                    </a:lnTo>
                    <a:lnTo>
                      <a:pt x="1252675" y="243172"/>
                    </a:lnTo>
                    <a:lnTo>
                      <a:pt x="0" y="243172"/>
                    </a:lnTo>
                    <a:close/>
                  </a:path>
                </a:pathLst>
              </a:custGeom>
              <a:solidFill>
                <a:srgbClr val="5DFB3C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135" name="TextBox 135"/>
              <p:cNvSpPr txBox="1"/>
              <p:nvPr/>
            </p:nvSpPr>
            <p:spPr>
              <a:xfrm>
                <a:off x="0" y="-28575"/>
                <a:ext cx="1252675" cy="271747"/>
              </a:xfrm>
              <a:prstGeom prst="rect">
                <a:avLst/>
              </a:prstGeom>
            </p:spPr>
            <p:txBody>
              <a:bodyPr lIns="29223" tIns="29223" rIns="29223" bIns="29223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36" name="Group 136"/>
            <p:cNvGrpSpPr/>
            <p:nvPr/>
          </p:nvGrpSpPr>
          <p:grpSpPr>
            <a:xfrm rot="0">
              <a:off x="423128" y="3208944"/>
              <a:ext cx="713880" cy="713161"/>
              <a:chOff x="0" y="0"/>
              <a:chExt cx="183111" cy="182926"/>
            </a:xfrm>
          </p:grpSpPr>
          <p:sp>
            <p:nvSpPr>
              <p:cNvPr id="137" name="Freeform 137"/>
              <p:cNvSpPr/>
              <p:nvPr/>
            </p:nvSpPr>
            <p:spPr>
              <a:xfrm>
                <a:off x="0" y="0"/>
                <a:ext cx="183111" cy="182926"/>
              </a:xfrm>
              <a:custGeom>
                <a:avLst/>
                <a:gdLst/>
                <a:ahLst/>
                <a:cxnLst/>
                <a:rect l="l" t="t" r="r" b="b"/>
                <a:pathLst>
                  <a:path w="183111" h="182926">
                    <a:moveTo>
                      <a:pt x="0" y="0"/>
                    </a:moveTo>
                    <a:lnTo>
                      <a:pt x="183111" y="0"/>
                    </a:lnTo>
                    <a:lnTo>
                      <a:pt x="183111" y="182926"/>
                    </a:lnTo>
                    <a:lnTo>
                      <a:pt x="0" y="182926"/>
                    </a:lnTo>
                    <a:close/>
                  </a:path>
                </a:pathLst>
              </a:custGeom>
              <a:solidFill>
                <a:srgbClr val="FDFF42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138" name="TextBox 138"/>
              <p:cNvSpPr txBox="1"/>
              <p:nvPr/>
            </p:nvSpPr>
            <p:spPr>
              <a:xfrm>
                <a:off x="0" y="-28575"/>
                <a:ext cx="183111" cy="211501"/>
              </a:xfrm>
              <a:prstGeom prst="rect">
                <a:avLst/>
              </a:prstGeom>
            </p:spPr>
            <p:txBody>
              <a:bodyPr lIns="29223" tIns="29223" rIns="29223" bIns="29223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39" name="Group 139"/>
            <p:cNvGrpSpPr/>
            <p:nvPr/>
          </p:nvGrpSpPr>
          <p:grpSpPr>
            <a:xfrm rot="0">
              <a:off x="339788" y="3133124"/>
              <a:ext cx="166679" cy="166679"/>
              <a:chOff x="0" y="0"/>
              <a:chExt cx="51610" cy="51610"/>
            </a:xfrm>
          </p:grpSpPr>
          <p:sp>
            <p:nvSpPr>
              <p:cNvPr id="140" name="Freeform 140"/>
              <p:cNvSpPr/>
              <p:nvPr/>
            </p:nvSpPr>
            <p:spPr>
              <a:xfrm>
                <a:off x="0" y="0"/>
                <a:ext cx="51610" cy="51610"/>
              </a:xfrm>
              <a:custGeom>
                <a:avLst/>
                <a:gdLst/>
                <a:ahLst/>
                <a:cxnLst/>
                <a:rect l="l" t="t" r="r" b="b"/>
                <a:pathLst>
                  <a:path w="51610" h="51610">
                    <a:moveTo>
                      <a:pt x="0" y="0"/>
                    </a:moveTo>
                    <a:lnTo>
                      <a:pt x="51610" y="0"/>
                    </a:lnTo>
                    <a:lnTo>
                      <a:pt x="51610" y="51610"/>
                    </a:lnTo>
                    <a:lnTo>
                      <a:pt x="0" y="51610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141" name="TextBox 141"/>
              <p:cNvSpPr txBox="1"/>
              <p:nvPr/>
            </p:nvSpPr>
            <p:spPr>
              <a:xfrm>
                <a:off x="0" y="-28575"/>
                <a:ext cx="51610" cy="80185"/>
              </a:xfrm>
              <a:prstGeom prst="rect">
                <a:avLst/>
              </a:prstGeom>
            </p:spPr>
            <p:txBody>
              <a:bodyPr lIns="29223" tIns="29223" rIns="29223" bIns="29223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grpSp>
          <p:nvGrpSpPr>
            <p:cNvPr id="142" name="Group 142"/>
            <p:cNvGrpSpPr/>
            <p:nvPr/>
          </p:nvGrpSpPr>
          <p:grpSpPr>
            <a:xfrm rot="0">
              <a:off x="4584983" y="3133124"/>
              <a:ext cx="166679" cy="166679"/>
              <a:chOff x="0" y="0"/>
              <a:chExt cx="51610" cy="51610"/>
            </a:xfrm>
          </p:grpSpPr>
          <p:sp>
            <p:nvSpPr>
              <p:cNvPr id="143" name="Freeform 143"/>
              <p:cNvSpPr/>
              <p:nvPr/>
            </p:nvSpPr>
            <p:spPr>
              <a:xfrm>
                <a:off x="0" y="0"/>
                <a:ext cx="51610" cy="51610"/>
              </a:xfrm>
              <a:custGeom>
                <a:avLst/>
                <a:gdLst/>
                <a:ahLst/>
                <a:cxnLst/>
                <a:rect l="l" t="t" r="r" b="b"/>
                <a:pathLst>
                  <a:path w="51610" h="51610">
                    <a:moveTo>
                      <a:pt x="0" y="0"/>
                    </a:moveTo>
                    <a:lnTo>
                      <a:pt x="51610" y="0"/>
                    </a:lnTo>
                    <a:lnTo>
                      <a:pt x="51610" y="51610"/>
                    </a:lnTo>
                    <a:lnTo>
                      <a:pt x="0" y="51610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144" name="TextBox 144"/>
              <p:cNvSpPr txBox="1"/>
              <p:nvPr/>
            </p:nvSpPr>
            <p:spPr>
              <a:xfrm>
                <a:off x="0" y="-28575"/>
                <a:ext cx="51610" cy="80185"/>
              </a:xfrm>
              <a:prstGeom prst="rect">
                <a:avLst/>
              </a:prstGeom>
            </p:spPr>
            <p:txBody>
              <a:bodyPr lIns="29223" tIns="29223" rIns="29223" bIns="29223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grpSp>
          <p:nvGrpSpPr>
            <p:cNvPr id="145" name="Group 145"/>
            <p:cNvGrpSpPr/>
            <p:nvPr/>
          </p:nvGrpSpPr>
          <p:grpSpPr>
            <a:xfrm rot="0">
              <a:off x="339788" y="3838765"/>
              <a:ext cx="166679" cy="166679"/>
              <a:chOff x="0" y="0"/>
              <a:chExt cx="51610" cy="51610"/>
            </a:xfrm>
          </p:grpSpPr>
          <p:sp>
            <p:nvSpPr>
              <p:cNvPr id="146" name="Freeform 146"/>
              <p:cNvSpPr/>
              <p:nvPr/>
            </p:nvSpPr>
            <p:spPr>
              <a:xfrm>
                <a:off x="0" y="0"/>
                <a:ext cx="51610" cy="51610"/>
              </a:xfrm>
              <a:custGeom>
                <a:avLst/>
                <a:gdLst/>
                <a:ahLst/>
                <a:cxnLst/>
                <a:rect l="l" t="t" r="r" b="b"/>
                <a:pathLst>
                  <a:path w="51610" h="51610">
                    <a:moveTo>
                      <a:pt x="0" y="0"/>
                    </a:moveTo>
                    <a:lnTo>
                      <a:pt x="51610" y="0"/>
                    </a:lnTo>
                    <a:lnTo>
                      <a:pt x="51610" y="51610"/>
                    </a:lnTo>
                    <a:lnTo>
                      <a:pt x="0" y="51610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147" name="TextBox 147"/>
              <p:cNvSpPr txBox="1"/>
              <p:nvPr/>
            </p:nvSpPr>
            <p:spPr>
              <a:xfrm>
                <a:off x="0" y="-28575"/>
                <a:ext cx="51610" cy="80185"/>
              </a:xfrm>
              <a:prstGeom prst="rect">
                <a:avLst/>
              </a:prstGeom>
            </p:spPr>
            <p:txBody>
              <a:bodyPr lIns="29223" tIns="29223" rIns="29223" bIns="29223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grpSp>
          <p:nvGrpSpPr>
            <p:cNvPr id="148" name="Group 148"/>
            <p:cNvGrpSpPr/>
            <p:nvPr/>
          </p:nvGrpSpPr>
          <p:grpSpPr>
            <a:xfrm rot="0">
              <a:off x="4584983" y="3838765"/>
              <a:ext cx="166679" cy="166679"/>
              <a:chOff x="0" y="0"/>
              <a:chExt cx="51610" cy="51610"/>
            </a:xfrm>
          </p:grpSpPr>
          <p:sp>
            <p:nvSpPr>
              <p:cNvPr id="149" name="Freeform 149"/>
              <p:cNvSpPr/>
              <p:nvPr/>
            </p:nvSpPr>
            <p:spPr>
              <a:xfrm>
                <a:off x="0" y="0"/>
                <a:ext cx="51610" cy="51610"/>
              </a:xfrm>
              <a:custGeom>
                <a:avLst/>
                <a:gdLst/>
                <a:ahLst/>
                <a:cxnLst/>
                <a:rect l="l" t="t" r="r" b="b"/>
                <a:pathLst>
                  <a:path w="51610" h="51610">
                    <a:moveTo>
                      <a:pt x="0" y="0"/>
                    </a:moveTo>
                    <a:lnTo>
                      <a:pt x="51610" y="0"/>
                    </a:lnTo>
                    <a:lnTo>
                      <a:pt x="51610" y="51610"/>
                    </a:lnTo>
                    <a:lnTo>
                      <a:pt x="0" y="51610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150" name="TextBox 150"/>
              <p:cNvSpPr txBox="1"/>
              <p:nvPr/>
            </p:nvSpPr>
            <p:spPr>
              <a:xfrm>
                <a:off x="0" y="-28575"/>
                <a:ext cx="51610" cy="80185"/>
              </a:xfrm>
              <a:prstGeom prst="rect">
                <a:avLst/>
              </a:prstGeom>
            </p:spPr>
            <p:txBody>
              <a:bodyPr lIns="29223" tIns="29223" rIns="29223" bIns="29223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id="151" name="Freeform 151"/>
            <p:cNvSpPr/>
            <p:nvPr/>
          </p:nvSpPr>
          <p:spPr>
            <a:xfrm>
              <a:off x="423128" y="420352"/>
              <a:ext cx="4275183" cy="2549380"/>
            </a:xfrm>
            <a:custGeom>
              <a:avLst/>
              <a:gdLst/>
              <a:ahLst/>
              <a:cxnLst/>
              <a:rect l="l" t="t" r="r" b="b"/>
              <a:pathLst>
                <a:path w="4275183" h="2549380">
                  <a:moveTo>
                    <a:pt x="0" y="0"/>
                  </a:moveTo>
                  <a:lnTo>
                    <a:pt x="4275183" y="0"/>
                  </a:lnTo>
                  <a:lnTo>
                    <a:pt x="4275183" y="2549380"/>
                  </a:lnTo>
                  <a:lnTo>
                    <a:pt x="0" y="25493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r="-6012"/>
              </a:stretch>
            </a:blipFill>
          </p:spPr>
        </p:sp>
        <p:sp>
          <p:nvSpPr>
            <p:cNvPr id="152" name="TextBox 152"/>
            <p:cNvSpPr txBox="1"/>
            <p:nvPr/>
          </p:nvSpPr>
          <p:spPr>
            <a:xfrm>
              <a:off x="1570005" y="3258270"/>
              <a:ext cx="3783533" cy="5743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45"/>
                </a:lnSpc>
              </a:pPr>
              <a:r>
                <a:rPr lang="en-US" sz="2605" b="1">
                  <a:solidFill>
                    <a:srgbClr val="000000"/>
                  </a:solidFill>
                  <a:latin typeface="思源黑体 Bold" panose="020B0800000000000000" charset="-122"/>
                  <a:ea typeface="思源黑体 Bold" panose="020B0800000000000000" charset="-122"/>
                  <a:cs typeface="思源黑体 Bold" panose="020B0800000000000000" charset="-122"/>
                  <a:sym typeface="思源黑体 Bold" panose="020B0800000000000000" charset="-122"/>
                </a:rPr>
                <a:t>没用的小巧思</a:t>
              </a:r>
              <a:endParaRPr lang="en-US" sz="2605" b="1">
                <a:solidFill>
                  <a:srgbClr val="000000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endParaRPr>
            </a:p>
          </p:txBody>
        </p:sp>
        <p:sp>
          <p:nvSpPr>
            <p:cNvPr id="153" name="TextBox 153"/>
            <p:cNvSpPr txBox="1"/>
            <p:nvPr/>
          </p:nvSpPr>
          <p:spPr>
            <a:xfrm>
              <a:off x="505376" y="3322441"/>
              <a:ext cx="721729" cy="5276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90"/>
                </a:lnSpc>
              </a:pPr>
              <a:r>
                <a:rPr lang="en-US" sz="2420" b="1">
                  <a:solidFill>
                    <a:srgbClr val="000000"/>
                  </a:solidFill>
                  <a:latin typeface="Montserrat Bold" panose="00000800000000000000"/>
                  <a:ea typeface="Montserrat Bold" panose="00000800000000000000"/>
                  <a:cs typeface="Montserrat Bold" panose="00000800000000000000"/>
                  <a:sym typeface="Montserrat Bold" panose="00000800000000000000"/>
                </a:rPr>
                <a:t>04</a:t>
              </a:r>
              <a:endParaRPr lang="en-US" sz="2420" b="1">
                <a:solidFill>
                  <a:srgbClr val="000000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endParaRPr>
            </a:p>
          </p:txBody>
        </p:sp>
        <p:sp>
          <p:nvSpPr>
            <p:cNvPr id="154" name="TextBox 154"/>
            <p:cNvSpPr txBox="1"/>
            <p:nvPr/>
          </p:nvSpPr>
          <p:spPr>
            <a:xfrm>
              <a:off x="506467" y="4189012"/>
              <a:ext cx="4245195" cy="23669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88950" lvl="1" indent="-244475" algn="l">
                <a:lnSpc>
                  <a:spcPts val="3645"/>
                </a:lnSpc>
                <a:buFont typeface="Arial" panose="020B0604020202020204"/>
                <a:buChar char="•"/>
              </a:pPr>
              <a:r>
                <a:rPr lang="en-US" sz="2265">
                  <a:solidFill>
                    <a:srgbClr val="000000"/>
                  </a:solidFill>
                  <a:latin typeface="思源黑体" panose="020B0800000000000000" charset="-122"/>
                  <a:ea typeface="思源黑体" panose="020B0800000000000000" charset="-122"/>
                  <a:cs typeface="思源黑体" panose="020B0800000000000000" charset="-122"/>
                  <a:sym typeface="思源黑体" panose="020B0800000000000000" charset="-122"/>
                </a:rPr>
                <a:t>随即轮盘</a:t>
              </a:r>
              <a:endParaRPr lang="en-US" sz="2265">
                <a:solidFill>
                  <a:srgbClr val="000000"/>
                </a:solidFill>
                <a:latin typeface="思源黑体" panose="020B0800000000000000" charset="-122"/>
                <a:ea typeface="思源黑体" panose="020B0800000000000000" charset="-122"/>
                <a:cs typeface="思源黑体" panose="020B0800000000000000" charset="-122"/>
                <a:sym typeface="思源黑体" panose="020B0800000000000000" charset="-122"/>
              </a:endParaRPr>
            </a:p>
            <a:p>
              <a:pPr marL="488950" lvl="1" indent="-244475" algn="l">
                <a:lnSpc>
                  <a:spcPts val="3645"/>
                </a:lnSpc>
                <a:buFont typeface="Arial" panose="020B0604020202020204"/>
                <a:buChar char="•"/>
              </a:pPr>
              <a:r>
                <a:rPr lang="en-US" sz="2265">
                  <a:solidFill>
                    <a:srgbClr val="000000"/>
                  </a:solidFill>
                  <a:latin typeface="思源黑体" panose="020B0800000000000000" charset="-122"/>
                  <a:ea typeface="思源黑体" panose="020B0800000000000000" charset="-122"/>
                  <a:cs typeface="思源黑体" panose="020B0800000000000000" charset="-122"/>
                  <a:sym typeface="思源黑体" panose="020B0800000000000000" charset="-122"/>
                </a:rPr>
                <a:t>快速获取团队心理价位</a:t>
              </a:r>
              <a:endParaRPr lang="en-US" sz="2265">
                <a:solidFill>
                  <a:srgbClr val="000000"/>
                </a:solidFill>
                <a:latin typeface="思源黑体" panose="020B0800000000000000" charset="-122"/>
                <a:ea typeface="思源黑体" panose="020B0800000000000000" charset="-122"/>
                <a:cs typeface="思源黑体" panose="020B0800000000000000" charset="-122"/>
                <a:sym typeface="思源黑体" panose="020B0800000000000000" charset="-122"/>
              </a:endParaRPr>
            </a:p>
            <a:p>
              <a:pPr marL="488950" lvl="1" indent="-244475" algn="l">
                <a:lnSpc>
                  <a:spcPts val="3645"/>
                </a:lnSpc>
                <a:buFont typeface="Arial" panose="020B0604020202020204"/>
                <a:buChar char="•"/>
              </a:pPr>
              <a:r>
                <a:rPr lang="en-US" sz="2265">
                  <a:solidFill>
                    <a:srgbClr val="000000"/>
                  </a:solidFill>
                  <a:latin typeface="思源黑体" panose="020B0800000000000000" charset="-122"/>
                  <a:ea typeface="思源黑体" panose="020B0800000000000000" charset="-122"/>
                  <a:cs typeface="思源黑体" panose="020B0800000000000000" charset="-122"/>
                  <a:sym typeface="思源黑体" panose="020B0800000000000000" charset="-122"/>
                </a:rPr>
                <a:t>减少沟通成本</a:t>
              </a:r>
              <a:endParaRPr lang="en-US" sz="2265">
                <a:solidFill>
                  <a:srgbClr val="000000"/>
                </a:solidFill>
                <a:latin typeface="思源黑体" panose="020B0800000000000000" charset="-122"/>
                <a:ea typeface="思源黑体" panose="020B0800000000000000" charset="-122"/>
                <a:cs typeface="思源黑体" panose="020B0800000000000000" charset="-122"/>
                <a:sym typeface="思源黑体" panose="020B0800000000000000" charset="-122"/>
              </a:endParaRPr>
            </a:p>
          </p:txBody>
        </p:sp>
      </p:grpSp>
      <p:sp>
        <p:nvSpPr>
          <p:cNvPr id="155" name="Freeform 155"/>
          <p:cNvSpPr/>
          <p:nvPr/>
        </p:nvSpPr>
        <p:spPr>
          <a:xfrm flipH="1">
            <a:off x="-932429" y="9370740"/>
            <a:ext cx="19838533" cy="916260"/>
          </a:xfrm>
          <a:custGeom>
            <a:avLst/>
            <a:gdLst/>
            <a:ahLst/>
            <a:cxnLst/>
            <a:rect l="l" t="t" r="r" b="b"/>
            <a:pathLst>
              <a:path w="19838533" h="916260">
                <a:moveTo>
                  <a:pt x="19838533" y="0"/>
                </a:moveTo>
                <a:lnTo>
                  <a:pt x="0" y="0"/>
                </a:lnTo>
                <a:lnTo>
                  <a:pt x="0" y="916260"/>
                </a:lnTo>
                <a:lnTo>
                  <a:pt x="19838533" y="916260"/>
                </a:lnTo>
                <a:lnTo>
                  <a:pt x="19838533" y="0"/>
                </a:lnTo>
                <a:close/>
              </a:path>
            </a:pathLst>
          </a:custGeom>
          <a:blipFill>
            <a:blip r:embed="rId7"/>
            <a:stretch>
              <a:fillRect b="-21205"/>
            </a:stretch>
          </a:blipFill>
        </p:spPr>
      </p:sp>
      <p:sp>
        <p:nvSpPr>
          <p:cNvPr id="156" name="Freeform 156"/>
          <p:cNvSpPr/>
          <p:nvPr/>
        </p:nvSpPr>
        <p:spPr>
          <a:xfrm>
            <a:off x="7647046" y="1028700"/>
            <a:ext cx="992533" cy="1026115"/>
          </a:xfrm>
          <a:custGeom>
            <a:avLst/>
            <a:gdLst/>
            <a:ahLst/>
            <a:cxnLst/>
            <a:rect l="l" t="t" r="r" b="b"/>
            <a:pathLst>
              <a:path w="992533" h="1026115">
                <a:moveTo>
                  <a:pt x="0" y="0"/>
                </a:moveTo>
                <a:lnTo>
                  <a:pt x="992533" y="0"/>
                </a:lnTo>
                <a:lnTo>
                  <a:pt x="992533" y="1026115"/>
                </a:lnTo>
                <a:lnTo>
                  <a:pt x="0" y="102611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57" name="Freeform 157"/>
          <p:cNvSpPr/>
          <p:nvPr/>
        </p:nvSpPr>
        <p:spPr>
          <a:xfrm>
            <a:off x="6978229" y="1709092"/>
            <a:ext cx="668817" cy="691446"/>
          </a:xfrm>
          <a:custGeom>
            <a:avLst/>
            <a:gdLst/>
            <a:ahLst/>
            <a:cxnLst/>
            <a:rect l="l" t="t" r="r" b="b"/>
            <a:pathLst>
              <a:path w="668817" h="691446">
                <a:moveTo>
                  <a:pt x="0" y="0"/>
                </a:moveTo>
                <a:lnTo>
                  <a:pt x="668817" y="0"/>
                </a:lnTo>
                <a:lnTo>
                  <a:pt x="668817" y="691446"/>
                </a:lnTo>
                <a:lnTo>
                  <a:pt x="0" y="69144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58" name="TextBox 158"/>
          <p:cNvSpPr txBox="1"/>
          <p:nvPr/>
        </p:nvSpPr>
        <p:spPr>
          <a:xfrm>
            <a:off x="1028700" y="838200"/>
            <a:ext cx="5949529" cy="16916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3860"/>
              </a:lnSpc>
              <a:spcBef>
                <a:spcPct val="0"/>
              </a:spcBef>
            </a:pPr>
            <a:r>
              <a:rPr lang="en-US" sz="9900" b="1" spc="-217">
                <a:ln>
                  <a:solidFill>
                    <a:sysClr val="windowText" lastClr="000000"/>
                  </a:solidFill>
                </a:ln>
                <a:solidFill>
                  <a:srgbClr val="5DFB3C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预期效果</a:t>
            </a:r>
            <a:endParaRPr lang="en-US" sz="9900" b="1" spc="-217">
              <a:ln>
                <a:solidFill>
                  <a:sysClr val="windowText" lastClr="000000"/>
                </a:solidFill>
              </a:ln>
              <a:solidFill>
                <a:srgbClr val="5DFB3C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思源黑体 Bold" panose="020B0800000000000000" charset="-122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96DAFE">
                <a:alpha val="100000"/>
              </a:srgbClr>
            </a:gs>
            <a:gs pos="50000">
              <a:srgbClr val="FFFFFF">
                <a:alpha val="100000"/>
              </a:srgbClr>
            </a:gs>
            <a:gs pos="100000">
              <a:srgbClr val="FAFC9D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9891350"/>
            <a:ext cx="18699831" cy="1553072"/>
          </a:xfrm>
          <a:custGeom>
            <a:avLst/>
            <a:gdLst/>
            <a:ahLst/>
            <a:cxnLst/>
            <a:rect l="l" t="t" r="r" b="b"/>
            <a:pathLst>
              <a:path w="18699831" h="1553072">
                <a:moveTo>
                  <a:pt x="0" y="0"/>
                </a:moveTo>
                <a:lnTo>
                  <a:pt x="18699831" y="0"/>
                </a:lnTo>
                <a:lnTo>
                  <a:pt x="18699831" y="1553073"/>
                </a:lnTo>
                <a:lnTo>
                  <a:pt x="0" y="1553073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14312" y="-76200"/>
            <a:ext cx="22273047" cy="1028700"/>
          </a:xfrm>
          <a:custGeom>
            <a:avLst/>
            <a:gdLst/>
            <a:ahLst/>
            <a:cxnLst/>
            <a:rect l="l" t="t" r="r" b="b"/>
            <a:pathLst>
              <a:path w="22273047" h="1028700">
                <a:moveTo>
                  <a:pt x="0" y="0"/>
                </a:moveTo>
                <a:lnTo>
                  <a:pt x="22273047" y="0"/>
                </a:lnTo>
                <a:lnTo>
                  <a:pt x="22273047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21205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922211" y="8297933"/>
            <a:ext cx="4311403" cy="1201034"/>
          </a:xfrm>
          <a:custGeom>
            <a:avLst/>
            <a:gdLst/>
            <a:ahLst/>
            <a:cxnLst/>
            <a:rect l="l" t="t" r="r" b="b"/>
            <a:pathLst>
              <a:path w="4311403" h="1201034">
                <a:moveTo>
                  <a:pt x="0" y="0"/>
                </a:moveTo>
                <a:lnTo>
                  <a:pt x="4311403" y="0"/>
                </a:lnTo>
                <a:lnTo>
                  <a:pt x="4311403" y="1201034"/>
                </a:lnTo>
                <a:lnTo>
                  <a:pt x="0" y="120103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2985849" y="7225589"/>
            <a:ext cx="1708852" cy="476037"/>
          </a:xfrm>
          <a:custGeom>
            <a:avLst/>
            <a:gdLst/>
            <a:ahLst/>
            <a:cxnLst/>
            <a:rect l="l" t="t" r="r" b="b"/>
            <a:pathLst>
              <a:path w="1708852" h="476037">
                <a:moveTo>
                  <a:pt x="0" y="0"/>
                </a:moveTo>
                <a:lnTo>
                  <a:pt x="1708852" y="0"/>
                </a:lnTo>
                <a:lnTo>
                  <a:pt x="1708852" y="476037"/>
                </a:lnTo>
                <a:lnTo>
                  <a:pt x="0" y="4760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421251" y="1028700"/>
            <a:ext cx="6838049" cy="8305800"/>
          </a:xfrm>
          <a:custGeom>
            <a:avLst/>
            <a:gdLst/>
            <a:ahLst/>
            <a:cxnLst/>
            <a:rect l="l" t="t" r="r" b="b"/>
            <a:pathLst>
              <a:path w="6838049" h="8305800">
                <a:moveTo>
                  <a:pt x="0" y="0"/>
                </a:moveTo>
                <a:lnTo>
                  <a:pt x="6838049" y="0"/>
                </a:lnTo>
                <a:lnTo>
                  <a:pt x="6838049" y="8305800"/>
                </a:lnTo>
                <a:lnTo>
                  <a:pt x="0" y="83058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462" r="-462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326449" y="4449270"/>
            <a:ext cx="3076025" cy="1244773"/>
          </a:xfrm>
          <a:custGeom>
            <a:avLst/>
            <a:gdLst/>
            <a:ahLst/>
            <a:cxnLst/>
            <a:rect l="l" t="t" r="r" b="b"/>
            <a:pathLst>
              <a:path w="3076025" h="1244773">
                <a:moveTo>
                  <a:pt x="0" y="0"/>
                </a:moveTo>
                <a:lnTo>
                  <a:pt x="3076025" y="0"/>
                </a:lnTo>
                <a:lnTo>
                  <a:pt x="3076025" y="1244773"/>
                </a:lnTo>
                <a:lnTo>
                  <a:pt x="0" y="124477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2322240" y="1562971"/>
            <a:ext cx="8099011" cy="23909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9515"/>
              </a:lnSpc>
              <a:spcBef>
                <a:spcPct val="0"/>
              </a:spcBef>
            </a:pPr>
            <a:r>
              <a:rPr lang="en-US" sz="13940" b="1" spc="-41">
                <a:ln>
                  <a:solidFill>
                    <a:sysClr val="windowText" lastClr="000000"/>
                  </a:solidFill>
                </a:ln>
                <a:solidFill>
                  <a:srgbClr val="FDFF42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项目</a:t>
            </a:r>
            <a:endParaRPr lang="en-US" sz="13940" b="1" spc="-41">
              <a:ln>
                <a:solidFill>
                  <a:sysClr val="windowText" lastClr="000000"/>
                </a:solidFill>
              </a:ln>
              <a:solidFill>
                <a:srgbClr val="FDFF42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思源黑体 Bold" panose="020B0800000000000000" charset="-122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4684367" y="3556378"/>
            <a:ext cx="6237844" cy="23909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515"/>
              </a:lnSpc>
            </a:pPr>
            <a:r>
              <a:rPr lang="en-US" sz="13940" b="1" spc="-682">
                <a:ln>
                  <a:solidFill>
                    <a:sysClr val="windowText" lastClr="000000"/>
                  </a:solidFill>
                </a:ln>
                <a:solidFill>
                  <a:srgbClr val="000000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内容</a:t>
            </a:r>
            <a:endParaRPr lang="en-US" sz="13940" b="1" spc="-682">
              <a:ln>
                <a:solidFill>
                  <a:sysClr val="windowText" lastClr="000000"/>
                </a:solidFill>
              </a:ln>
              <a:solidFill>
                <a:srgbClr val="000000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思源黑体 Bold" panose="020B0800000000000000" charset="-122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170360" y="8546170"/>
            <a:ext cx="1694101" cy="1793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00"/>
              </a:lnSpc>
            </a:pPr>
            <a:r>
              <a:rPr lang="en-US" sz="1330">
                <a:solidFill>
                  <a:srgbClr val="00000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PROJECT</a:t>
            </a:r>
            <a:r>
              <a:rPr lang="en-US" sz="1330">
                <a:solidFill>
                  <a:srgbClr val="00000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CONTENT</a:t>
            </a:r>
            <a:endParaRPr lang="en-US" sz="1330">
              <a:solidFill>
                <a:srgbClr val="000000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4684367" y="8546170"/>
            <a:ext cx="1928857" cy="1793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00"/>
              </a:lnSpc>
            </a:pPr>
            <a:r>
              <a:rPr lang="en-US" sz="1330">
                <a:solidFill>
                  <a:srgbClr val="00000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PROJECT</a:t>
            </a:r>
            <a:r>
              <a:rPr lang="en-US" sz="1330">
                <a:solidFill>
                  <a:srgbClr val="00000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CONTENT</a:t>
            </a:r>
            <a:endParaRPr lang="en-US" sz="1330">
              <a:solidFill>
                <a:srgbClr val="000000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8045290" y="8546170"/>
            <a:ext cx="2043412" cy="1793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00"/>
              </a:lnSpc>
            </a:pPr>
            <a:r>
              <a:rPr lang="en-US" sz="1330">
                <a:solidFill>
                  <a:srgbClr val="00000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PROJECT</a:t>
            </a:r>
            <a:r>
              <a:rPr lang="en-US" sz="1330">
                <a:solidFill>
                  <a:srgbClr val="00000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CONTENT</a:t>
            </a:r>
            <a:endParaRPr lang="en-US" sz="1330">
              <a:solidFill>
                <a:srgbClr val="000000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170360" y="6560906"/>
            <a:ext cx="8551767" cy="3720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20"/>
              </a:lnSpc>
            </a:pPr>
            <a:r>
              <a:rPr lang="en-US" sz="2000">
                <a:solidFill>
                  <a:srgbClr val="000000"/>
                </a:solidFill>
                <a:latin typeface="思源黑体" panose="020B0800000000000000" charset="-122"/>
                <a:ea typeface="思源黑体" panose="020B0800000000000000" charset="-122"/>
                <a:cs typeface="思源黑体" panose="020B0800000000000000" charset="-122"/>
                <a:sym typeface="思源黑体" panose="020B0800000000000000" charset="-122"/>
              </a:rPr>
              <a:t>主打一个能做就做，做不了拉到</a:t>
            </a:r>
            <a:endParaRPr lang="en-US" sz="2000">
              <a:solidFill>
                <a:srgbClr val="000000"/>
              </a:solidFill>
              <a:latin typeface="思源黑体" panose="020B0800000000000000" charset="-122"/>
              <a:ea typeface="思源黑体" panose="020B0800000000000000" charset="-122"/>
              <a:cs typeface="思源黑体" panose="020B0800000000000000" charset="-122"/>
              <a:sym typeface="思源黑体" panose="020B0800000000000000" charset="-122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772228" y="4878671"/>
            <a:ext cx="3071406" cy="4335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5"/>
              </a:lnSpc>
            </a:pPr>
            <a:r>
              <a:rPr lang="en-US" sz="3195" b="1">
                <a:solidFill>
                  <a:srgbClr val="000000"/>
                </a:solidFill>
                <a:latin typeface="Montserrat Heavy" panose="00000A00000000000000"/>
                <a:ea typeface="Montserrat Heavy" panose="00000A00000000000000"/>
                <a:cs typeface="Montserrat Heavy" panose="00000A00000000000000"/>
                <a:sym typeface="Montserrat Heavy" panose="00000A00000000000000"/>
              </a:rPr>
              <a:t>PART</a:t>
            </a:r>
            <a:r>
              <a:rPr lang="en-US" sz="3195" b="1">
                <a:solidFill>
                  <a:srgbClr val="000000"/>
                </a:solidFill>
                <a:latin typeface="Montserrat Heavy" panose="00000A00000000000000"/>
                <a:ea typeface="Montserrat Heavy" panose="00000A00000000000000"/>
                <a:cs typeface="Montserrat Heavy" panose="00000A00000000000000"/>
                <a:sym typeface="Montserrat Heavy" panose="00000A00000000000000"/>
              </a:rPr>
              <a:t> TWO</a:t>
            </a:r>
            <a:endParaRPr lang="en-US" sz="3195" b="1">
              <a:solidFill>
                <a:srgbClr val="000000"/>
              </a:solidFill>
              <a:latin typeface="Montserrat Heavy" panose="00000A00000000000000"/>
              <a:ea typeface="Montserrat Heavy" panose="00000A00000000000000"/>
              <a:cs typeface="Montserrat Heavy" panose="00000A00000000000000"/>
              <a:sym typeface="Montserrat Heavy" panose="00000A0000000000000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96DAFE">
                <a:alpha val="100000"/>
              </a:srgbClr>
            </a:gs>
            <a:gs pos="50000">
              <a:srgbClr val="FFFFFF">
                <a:alpha val="100000"/>
              </a:srgbClr>
            </a:gs>
            <a:gs pos="100000">
              <a:srgbClr val="FAFC9D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45176" y="8764379"/>
            <a:ext cx="18333176" cy="1522621"/>
          </a:xfrm>
          <a:custGeom>
            <a:avLst/>
            <a:gdLst/>
            <a:ahLst/>
            <a:cxnLst/>
            <a:rect l="l" t="t" r="r" b="b"/>
            <a:pathLst>
              <a:path w="18333176" h="1522621">
                <a:moveTo>
                  <a:pt x="0" y="0"/>
                </a:moveTo>
                <a:lnTo>
                  <a:pt x="18333176" y="0"/>
                </a:lnTo>
                <a:lnTo>
                  <a:pt x="18333176" y="1522621"/>
                </a:lnTo>
                <a:lnTo>
                  <a:pt x="0" y="1522621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533656" y="800100"/>
            <a:ext cx="13988829" cy="9651065"/>
          </a:xfrm>
          <a:custGeom>
            <a:avLst/>
            <a:gdLst/>
            <a:ahLst/>
            <a:cxnLst/>
            <a:rect l="l" t="t" r="r" b="b"/>
            <a:pathLst>
              <a:path w="13988829" h="9651065">
                <a:moveTo>
                  <a:pt x="0" y="0"/>
                </a:moveTo>
                <a:lnTo>
                  <a:pt x="13988829" y="0"/>
                </a:lnTo>
                <a:lnTo>
                  <a:pt x="13988829" y="9651065"/>
                </a:lnTo>
                <a:lnTo>
                  <a:pt x="0" y="96510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  <p:txBody>
          <a:bodyPr/>
          <a:p>
            <a:endParaRPr lang="zh-CN" altLang="en-US"/>
          </a:p>
        </p:txBody>
      </p:sp>
      <p:sp>
        <p:nvSpPr>
          <p:cNvPr id="4" name="TextBox 4"/>
          <p:cNvSpPr txBox="1"/>
          <p:nvPr/>
        </p:nvSpPr>
        <p:spPr>
          <a:xfrm>
            <a:off x="556594" y="-219374"/>
            <a:ext cx="5949529" cy="16916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3860"/>
              </a:lnSpc>
              <a:spcBef>
                <a:spcPct val="0"/>
              </a:spcBef>
            </a:pPr>
            <a:r>
              <a:rPr lang="en-US" sz="9900" b="1" spc="-217">
                <a:ln>
                  <a:solidFill>
                    <a:sysClr val="windowText" lastClr="000000"/>
                  </a:solidFill>
                </a:ln>
                <a:solidFill>
                  <a:srgbClr val="FDFF42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功能概述</a:t>
            </a:r>
            <a:endParaRPr lang="en-US" sz="9900" b="1" spc="-217">
              <a:ln>
                <a:solidFill>
                  <a:sysClr val="windowText" lastClr="000000"/>
                </a:solidFill>
              </a:ln>
              <a:solidFill>
                <a:srgbClr val="FDFF42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思源黑体 Bold" panose="020B0800000000000000" charset="-122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14515567" y="6987011"/>
            <a:ext cx="3438932" cy="3107544"/>
          </a:xfrm>
          <a:custGeom>
            <a:avLst/>
            <a:gdLst/>
            <a:ahLst/>
            <a:cxnLst/>
            <a:rect l="l" t="t" r="r" b="b"/>
            <a:pathLst>
              <a:path w="3438932" h="3107544">
                <a:moveTo>
                  <a:pt x="0" y="0"/>
                </a:moveTo>
                <a:lnTo>
                  <a:pt x="3438932" y="0"/>
                </a:lnTo>
                <a:lnTo>
                  <a:pt x="3438932" y="3107544"/>
                </a:lnTo>
                <a:lnTo>
                  <a:pt x="0" y="31075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96DAFE">
                <a:alpha val="100000"/>
              </a:srgbClr>
            </a:gs>
            <a:gs pos="50000">
              <a:srgbClr val="FFFFFF">
                <a:alpha val="100000"/>
              </a:srgbClr>
            </a:gs>
            <a:gs pos="100000">
              <a:srgbClr val="FAFC9D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oup 3"/>
          <p:cNvGrpSpPr/>
          <p:nvPr/>
        </p:nvGrpSpPr>
        <p:grpSpPr>
          <a:xfrm rot="0">
            <a:off x="1459865" y="1376045"/>
            <a:ext cx="17358995" cy="8319135"/>
            <a:chOff x="0" y="-28582"/>
            <a:chExt cx="2324313" cy="1171760"/>
          </a:xfrm>
        </p:grpSpPr>
        <p:sp>
          <p:nvSpPr>
            <p:cNvPr id="90" name="Freeform 4"/>
            <p:cNvSpPr/>
            <p:nvPr/>
          </p:nvSpPr>
          <p:spPr>
            <a:xfrm>
              <a:off x="0" y="0"/>
              <a:ext cx="2223704" cy="1138038"/>
            </a:xfrm>
            <a:custGeom>
              <a:avLst/>
              <a:gdLst/>
              <a:ahLst/>
              <a:cxnLst/>
              <a:rect l="l" t="t" r="r" b="b"/>
              <a:pathLst>
                <a:path w="2223704" h="1138038">
                  <a:moveTo>
                    <a:pt x="0" y="0"/>
                  </a:moveTo>
                  <a:lnTo>
                    <a:pt x="2223704" y="0"/>
                  </a:lnTo>
                  <a:lnTo>
                    <a:pt x="2223704" y="1138038"/>
                  </a:lnTo>
                  <a:lnTo>
                    <a:pt x="0" y="1138038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91" name="TextBox 5"/>
            <p:cNvSpPr txBox="1"/>
            <p:nvPr/>
          </p:nvSpPr>
          <p:spPr>
            <a:xfrm>
              <a:off x="0" y="-28582"/>
              <a:ext cx="2324313" cy="1171760"/>
            </a:xfrm>
            <a:prstGeom prst="rect">
              <a:avLst/>
            </a:prstGeom>
          </p:spPr>
          <p:txBody>
            <a:bodyPr lIns="50800" tIns="50800" rIns="50800" bIns="50800" rtlCol="0" anchor="ctr"/>
            <a:p>
              <a:pPr algn="ctr">
                <a:lnSpc>
                  <a:spcPts val="2685"/>
                </a:lnSpc>
              </a:pPr>
            </a:p>
          </p:txBody>
        </p:sp>
      </p:grpSp>
      <p:sp>
        <p:nvSpPr>
          <p:cNvPr id="2" name="Freeform 2"/>
          <p:cNvSpPr/>
          <p:nvPr/>
        </p:nvSpPr>
        <p:spPr>
          <a:xfrm>
            <a:off x="-45176" y="8764379"/>
            <a:ext cx="18333176" cy="1522621"/>
          </a:xfrm>
          <a:custGeom>
            <a:avLst/>
            <a:gdLst/>
            <a:ahLst/>
            <a:cxnLst/>
            <a:rect l="l" t="t" r="r" b="b"/>
            <a:pathLst>
              <a:path w="18333176" h="1522621">
                <a:moveTo>
                  <a:pt x="0" y="0"/>
                </a:moveTo>
                <a:lnTo>
                  <a:pt x="18333176" y="0"/>
                </a:lnTo>
                <a:lnTo>
                  <a:pt x="18333176" y="1522621"/>
                </a:lnTo>
                <a:lnTo>
                  <a:pt x="0" y="1522621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29" name="TextBox 4"/>
          <p:cNvSpPr txBox="1"/>
          <p:nvPr/>
        </p:nvSpPr>
        <p:spPr>
          <a:xfrm>
            <a:off x="12435840" y="-152400"/>
            <a:ext cx="5787390" cy="150431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p>
            <a:pPr marL="0" lvl="0" indent="0" algn="l">
              <a:lnSpc>
                <a:spcPts val="13860"/>
              </a:lnSpc>
              <a:spcBef>
                <a:spcPct val="0"/>
              </a:spcBef>
            </a:pPr>
            <a:r>
              <a:rPr lang="zh-CN" altLang="en-US" sz="9900" b="1" spc="-217">
                <a:ln>
                  <a:solidFill>
                    <a:sysClr val="windowText" lastClr="000000"/>
                  </a:solidFill>
                </a:ln>
                <a:solidFill>
                  <a:srgbClr val="FDFF42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基础</a:t>
            </a:r>
            <a:r>
              <a:rPr lang="zh-CN" altLang="en-US" sz="9900" b="1" spc="-217">
                <a:ln>
                  <a:solidFill>
                    <a:sysClr val="windowText" lastClr="000000"/>
                  </a:solidFill>
                </a:ln>
                <a:solidFill>
                  <a:srgbClr val="FDFF42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功能</a:t>
            </a:r>
            <a:endParaRPr lang="zh-CN" altLang="en-US" sz="9900" b="1" spc="-217">
              <a:ln>
                <a:solidFill>
                  <a:sysClr val="windowText" lastClr="000000"/>
                </a:solidFill>
              </a:ln>
              <a:solidFill>
                <a:srgbClr val="FDFF42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思源黑体 Bold" panose="020B0800000000000000" charset="-122"/>
            </a:endParaRPr>
          </a:p>
        </p:txBody>
      </p:sp>
      <p:sp>
        <p:nvSpPr>
          <p:cNvPr id="115" name="Freeform 115"/>
          <p:cNvSpPr/>
          <p:nvPr>
            <p:custDataLst>
              <p:tags r:id="rId2"/>
            </p:custDataLst>
          </p:nvPr>
        </p:nvSpPr>
        <p:spPr>
          <a:xfrm>
            <a:off x="10175875" y="-419100"/>
            <a:ext cx="1823085" cy="2294890"/>
          </a:xfrm>
          <a:custGeom>
            <a:avLst/>
            <a:gdLst/>
            <a:ahLst/>
            <a:cxnLst/>
            <a:rect l="l" t="t" r="r" b="b"/>
            <a:pathLst>
              <a:path w="2330548" h="2759398">
                <a:moveTo>
                  <a:pt x="0" y="0"/>
                </a:moveTo>
                <a:lnTo>
                  <a:pt x="2330547" y="0"/>
                </a:lnTo>
                <a:lnTo>
                  <a:pt x="2330547" y="2759398"/>
                </a:lnTo>
                <a:lnTo>
                  <a:pt x="0" y="27593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92299" t="-291895"/>
            </a:stretch>
          </a:blipFill>
        </p:spPr>
      </p:sp>
      <p:grpSp>
        <p:nvGrpSpPr>
          <p:cNvPr id="10" name="Group 3"/>
          <p:cNvGrpSpPr/>
          <p:nvPr>
            <p:custDataLst>
              <p:tags r:id="rId4"/>
            </p:custDataLst>
          </p:nvPr>
        </p:nvGrpSpPr>
        <p:grpSpPr>
          <a:xfrm rot="0">
            <a:off x="8915400" y="2737485"/>
            <a:ext cx="8291020" cy="1441259"/>
            <a:chOff x="0" y="0"/>
            <a:chExt cx="1788876" cy="310967"/>
          </a:xfrm>
        </p:grpSpPr>
        <p:sp>
          <p:nvSpPr>
            <p:cNvPr id="11" name="Freeform 4"/>
            <p:cNvSpPr/>
            <p:nvPr>
              <p:custDataLst>
                <p:tags r:id="rId5"/>
              </p:custDataLst>
            </p:nvPr>
          </p:nvSpPr>
          <p:spPr>
            <a:xfrm>
              <a:off x="0" y="0"/>
              <a:ext cx="1788876" cy="310967"/>
            </a:xfrm>
            <a:custGeom>
              <a:avLst/>
              <a:gdLst/>
              <a:ahLst/>
              <a:cxnLst/>
              <a:rect l="l" t="t" r="r" b="b"/>
              <a:pathLst>
                <a:path w="1788876" h="310967">
                  <a:moveTo>
                    <a:pt x="0" y="0"/>
                  </a:moveTo>
                  <a:lnTo>
                    <a:pt x="1788876" y="0"/>
                  </a:lnTo>
                  <a:lnTo>
                    <a:pt x="1788876" y="310967"/>
                  </a:lnTo>
                  <a:lnTo>
                    <a:pt x="0" y="310967"/>
                  </a:lnTo>
                  <a:close/>
                </a:path>
              </a:pathLst>
            </a:custGeom>
            <a:solidFill>
              <a:srgbClr val="FDFF42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2" name="TextBox 5"/>
            <p:cNvSpPr txBox="1"/>
            <p:nvPr/>
          </p:nvSpPr>
          <p:spPr>
            <a:xfrm>
              <a:off x="0" y="-28575"/>
              <a:ext cx="1788876" cy="339542"/>
            </a:xfrm>
            <a:prstGeom prst="rect">
              <a:avLst/>
            </a:prstGeom>
          </p:spPr>
          <p:txBody>
            <a:bodyPr lIns="50800" tIns="50800" rIns="50800" bIns="50800" rtlCol="0" anchor="ctr"/>
            <a:p>
              <a:pPr algn="ctr">
                <a:lnSpc>
                  <a:spcPts val="2685"/>
                </a:lnSpc>
              </a:pPr>
            </a:p>
          </p:txBody>
        </p:sp>
      </p:grpSp>
      <p:grpSp>
        <p:nvGrpSpPr>
          <p:cNvPr id="13" name="Group 6"/>
          <p:cNvGrpSpPr/>
          <p:nvPr>
            <p:custDataLst>
              <p:tags r:id="rId6"/>
            </p:custDataLst>
          </p:nvPr>
        </p:nvGrpSpPr>
        <p:grpSpPr>
          <a:xfrm rot="0">
            <a:off x="8827540" y="2653479"/>
            <a:ext cx="175720" cy="168013"/>
            <a:chOff x="0" y="0"/>
            <a:chExt cx="37914" cy="36250"/>
          </a:xfrm>
        </p:grpSpPr>
        <p:sp>
          <p:nvSpPr>
            <p:cNvPr id="14" name="Freeform 7"/>
            <p:cNvSpPr/>
            <p:nvPr>
              <p:custDataLst>
                <p:tags r:id="rId7"/>
              </p:custDataLst>
            </p:nvPr>
          </p:nvSpPr>
          <p:spPr>
            <a:xfrm>
              <a:off x="0" y="0"/>
              <a:ext cx="37914" cy="36250"/>
            </a:xfrm>
            <a:custGeom>
              <a:avLst/>
              <a:gdLst/>
              <a:ahLst/>
              <a:cxnLst/>
              <a:rect l="l" t="t" r="r" b="b"/>
              <a:pathLst>
                <a:path w="37914" h="36250">
                  <a:moveTo>
                    <a:pt x="0" y="0"/>
                  </a:moveTo>
                  <a:lnTo>
                    <a:pt x="37914" y="0"/>
                  </a:lnTo>
                  <a:lnTo>
                    <a:pt x="37914" y="36250"/>
                  </a:lnTo>
                  <a:lnTo>
                    <a:pt x="0" y="36250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5" name="TextBox 8"/>
            <p:cNvSpPr txBox="1"/>
            <p:nvPr/>
          </p:nvSpPr>
          <p:spPr>
            <a:xfrm>
              <a:off x="0" y="-28575"/>
              <a:ext cx="37914" cy="64825"/>
            </a:xfrm>
            <a:prstGeom prst="rect">
              <a:avLst/>
            </a:prstGeom>
          </p:spPr>
          <p:txBody>
            <a:bodyPr lIns="50800" tIns="50800" rIns="50800" bIns="50800" rtlCol="0" anchor="ctr"/>
            <a:p>
              <a:pPr algn="ctr">
                <a:lnSpc>
                  <a:spcPts val="2685"/>
                </a:lnSpc>
              </a:pPr>
            </a:p>
          </p:txBody>
        </p:sp>
      </p:grpSp>
      <p:grpSp>
        <p:nvGrpSpPr>
          <p:cNvPr id="16" name="Group 9"/>
          <p:cNvGrpSpPr/>
          <p:nvPr>
            <p:custDataLst>
              <p:tags r:id="rId8"/>
            </p:custDataLst>
          </p:nvPr>
        </p:nvGrpSpPr>
        <p:grpSpPr>
          <a:xfrm rot="0">
            <a:off x="17106900" y="2653479"/>
            <a:ext cx="175720" cy="168013"/>
            <a:chOff x="0" y="0"/>
            <a:chExt cx="37914" cy="36250"/>
          </a:xfrm>
        </p:grpSpPr>
        <p:sp>
          <p:nvSpPr>
            <p:cNvPr id="17" name="Freeform 10"/>
            <p:cNvSpPr/>
            <p:nvPr>
              <p:custDataLst>
                <p:tags r:id="rId9"/>
              </p:custDataLst>
            </p:nvPr>
          </p:nvSpPr>
          <p:spPr>
            <a:xfrm>
              <a:off x="0" y="0"/>
              <a:ext cx="37914" cy="36250"/>
            </a:xfrm>
            <a:custGeom>
              <a:avLst/>
              <a:gdLst/>
              <a:ahLst/>
              <a:cxnLst/>
              <a:rect l="l" t="t" r="r" b="b"/>
              <a:pathLst>
                <a:path w="37914" h="36250">
                  <a:moveTo>
                    <a:pt x="0" y="0"/>
                  </a:moveTo>
                  <a:lnTo>
                    <a:pt x="37914" y="0"/>
                  </a:lnTo>
                  <a:lnTo>
                    <a:pt x="37914" y="36250"/>
                  </a:lnTo>
                  <a:lnTo>
                    <a:pt x="0" y="36250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8" name="TextBox 11"/>
            <p:cNvSpPr txBox="1"/>
            <p:nvPr/>
          </p:nvSpPr>
          <p:spPr>
            <a:xfrm>
              <a:off x="0" y="-28575"/>
              <a:ext cx="37914" cy="64825"/>
            </a:xfrm>
            <a:prstGeom prst="rect">
              <a:avLst/>
            </a:prstGeom>
          </p:spPr>
          <p:txBody>
            <a:bodyPr lIns="50800" tIns="50800" rIns="50800" bIns="50800" rtlCol="0" anchor="ctr"/>
            <a:p>
              <a:pPr algn="ctr">
                <a:lnSpc>
                  <a:spcPts val="2685"/>
                </a:lnSpc>
              </a:pPr>
            </a:p>
          </p:txBody>
        </p:sp>
      </p:grpSp>
      <p:grpSp>
        <p:nvGrpSpPr>
          <p:cNvPr id="19" name="Group 12"/>
          <p:cNvGrpSpPr/>
          <p:nvPr>
            <p:custDataLst>
              <p:tags r:id="rId10"/>
            </p:custDataLst>
          </p:nvPr>
        </p:nvGrpSpPr>
        <p:grpSpPr>
          <a:xfrm rot="0">
            <a:off x="8827540" y="4094738"/>
            <a:ext cx="175720" cy="168013"/>
            <a:chOff x="0" y="0"/>
            <a:chExt cx="37914" cy="36250"/>
          </a:xfrm>
        </p:grpSpPr>
        <p:sp>
          <p:nvSpPr>
            <p:cNvPr id="20" name="Freeform 13"/>
            <p:cNvSpPr/>
            <p:nvPr>
              <p:custDataLst>
                <p:tags r:id="rId11"/>
              </p:custDataLst>
            </p:nvPr>
          </p:nvSpPr>
          <p:spPr>
            <a:xfrm>
              <a:off x="0" y="0"/>
              <a:ext cx="37914" cy="36250"/>
            </a:xfrm>
            <a:custGeom>
              <a:avLst/>
              <a:gdLst/>
              <a:ahLst/>
              <a:cxnLst/>
              <a:rect l="l" t="t" r="r" b="b"/>
              <a:pathLst>
                <a:path w="37914" h="36250">
                  <a:moveTo>
                    <a:pt x="0" y="0"/>
                  </a:moveTo>
                  <a:lnTo>
                    <a:pt x="37914" y="0"/>
                  </a:lnTo>
                  <a:lnTo>
                    <a:pt x="37914" y="36250"/>
                  </a:lnTo>
                  <a:lnTo>
                    <a:pt x="0" y="36250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21" name="TextBox 14"/>
            <p:cNvSpPr txBox="1"/>
            <p:nvPr/>
          </p:nvSpPr>
          <p:spPr>
            <a:xfrm>
              <a:off x="0" y="-28575"/>
              <a:ext cx="37914" cy="64825"/>
            </a:xfrm>
            <a:prstGeom prst="rect">
              <a:avLst/>
            </a:prstGeom>
          </p:spPr>
          <p:txBody>
            <a:bodyPr lIns="50800" tIns="50800" rIns="50800" bIns="50800" rtlCol="0" anchor="ctr"/>
            <a:p>
              <a:pPr algn="ctr">
                <a:lnSpc>
                  <a:spcPts val="2685"/>
                </a:lnSpc>
              </a:pPr>
            </a:p>
          </p:txBody>
        </p:sp>
      </p:grpSp>
      <p:grpSp>
        <p:nvGrpSpPr>
          <p:cNvPr id="22" name="Group 15"/>
          <p:cNvGrpSpPr/>
          <p:nvPr>
            <p:custDataLst>
              <p:tags r:id="rId12"/>
            </p:custDataLst>
          </p:nvPr>
        </p:nvGrpSpPr>
        <p:grpSpPr>
          <a:xfrm rot="0">
            <a:off x="17106900" y="4094738"/>
            <a:ext cx="175720" cy="168013"/>
            <a:chOff x="0" y="0"/>
            <a:chExt cx="37914" cy="36250"/>
          </a:xfrm>
        </p:grpSpPr>
        <p:sp>
          <p:nvSpPr>
            <p:cNvPr id="24" name="Freeform 16"/>
            <p:cNvSpPr/>
            <p:nvPr>
              <p:custDataLst>
                <p:tags r:id="rId13"/>
              </p:custDataLst>
            </p:nvPr>
          </p:nvSpPr>
          <p:spPr>
            <a:xfrm>
              <a:off x="0" y="0"/>
              <a:ext cx="37914" cy="36250"/>
            </a:xfrm>
            <a:custGeom>
              <a:avLst/>
              <a:gdLst/>
              <a:ahLst/>
              <a:cxnLst/>
              <a:rect l="l" t="t" r="r" b="b"/>
              <a:pathLst>
                <a:path w="37914" h="36250">
                  <a:moveTo>
                    <a:pt x="0" y="0"/>
                  </a:moveTo>
                  <a:lnTo>
                    <a:pt x="37914" y="0"/>
                  </a:lnTo>
                  <a:lnTo>
                    <a:pt x="37914" y="36250"/>
                  </a:lnTo>
                  <a:lnTo>
                    <a:pt x="0" y="36250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25" name="TextBox 17"/>
            <p:cNvSpPr txBox="1"/>
            <p:nvPr/>
          </p:nvSpPr>
          <p:spPr>
            <a:xfrm>
              <a:off x="0" y="-28575"/>
              <a:ext cx="37914" cy="64825"/>
            </a:xfrm>
            <a:prstGeom prst="rect">
              <a:avLst/>
            </a:prstGeom>
          </p:spPr>
          <p:txBody>
            <a:bodyPr lIns="50800" tIns="50800" rIns="50800" bIns="50800" rtlCol="0" anchor="ctr"/>
            <a:p>
              <a:pPr algn="ctr">
                <a:lnSpc>
                  <a:spcPts val="2685"/>
                </a:lnSpc>
              </a:pPr>
            </a:p>
          </p:txBody>
        </p:sp>
      </p:grpSp>
      <p:grpSp>
        <p:nvGrpSpPr>
          <p:cNvPr id="26" name="Group 18"/>
          <p:cNvGrpSpPr/>
          <p:nvPr>
            <p:custDataLst>
              <p:tags r:id="rId14"/>
            </p:custDataLst>
          </p:nvPr>
        </p:nvGrpSpPr>
        <p:grpSpPr>
          <a:xfrm rot="0">
            <a:off x="9089883" y="2915489"/>
            <a:ext cx="1086222" cy="1085251"/>
            <a:chOff x="0" y="0"/>
            <a:chExt cx="234364" cy="234154"/>
          </a:xfrm>
        </p:grpSpPr>
        <p:sp>
          <p:nvSpPr>
            <p:cNvPr id="30" name="Freeform 19"/>
            <p:cNvSpPr/>
            <p:nvPr>
              <p:custDataLst>
                <p:tags r:id="rId15"/>
              </p:custDataLst>
            </p:nvPr>
          </p:nvSpPr>
          <p:spPr>
            <a:xfrm>
              <a:off x="0" y="0"/>
              <a:ext cx="234364" cy="234154"/>
            </a:xfrm>
            <a:custGeom>
              <a:avLst/>
              <a:gdLst/>
              <a:ahLst/>
              <a:cxnLst/>
              <a:rect l="l" t="t" r="r" b="b"/>
              <a:pathLst>
                <a:path w="234364" h="234154">
                  <a:moveTo>
                    <a:pt x="0" y="0"/>
                  </a:moveTo>
                  <a:lnTo>
                    <a:pt x="234364" y="0"/>
                  </a:lnTo>
                  <a:lnTo>
                    <a:pt x="234364" y="234154"/>
                  </a:lnTo>
                  <a:lnTo>
                    <a:pt x="0" y="234154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36" name="TextBox 20"/>
            <p:cNvSpPr txBox="1"/>
            <p:nvPr/>
          </p:nvSpPr>
          <p:spPr>
            <a:xfrm>
              <a:off x="0" y="-28575"/>
              <a:ext cx="234364" cy="262729"/>
            </a:xfrm>
            <a:prstGeom prst="rect">
              <a:avLst/>
            </a:prstGeom>
          </p:spPr>
          <p:txBody>
            <a:bodyPr lIns="50800" tIns="50800" rIns="50800" bIns="50800" rtlCol="0" anchor="ctr"/>
            <a:p>
              <a:pPr algn="ctr">
                <a:lnSpc>
                  <a:spcPts val="2685"/>
                </a:lnSpc>
              </a:pPr>
            </a:p>
          </p:txBody>
        </p:sp>
      </p:grpSp>
      <p:grpSp>
        <p:nvGrpSpPr>
          <p:cNvPr id="40" name="Group 21"/>
          <p:cNvGrpSpPr/>
          <p:nvPr>
            <p:custDataLst>
              <p:tags r:id="rId16"/>
            </p:custDataLst>
          </p:nvPr>
        </p:nvGrpSpPr>
        <p:grpSpPr>
          <a:xfrm rot="0">
            <a:off x="8915400" y="5702757"/>
            <a:ext cx="8291020" cy="1441259"/>
            <a:chOff x="0" y="0"/>
            <a:chExt cx="1788876" cy="310967"/>
          </a:xfrm>
        </p:grpSpPr>
        <p:sp>
          <p:nvSpPr>
            <p:cNvPr id="42" name="Freeform 22"/>
            <p:cNvSpPr/>
            <p:nvPr>
              <p:custDataLst>
                <p:tags r:id="rId17"/>
              </p:custDataLst>
            </p:nvPr>
          </p:nvSpPr>
          <p:spPr>
            <a:xfrm>
              <a:off x="0" y="0"/>
              <a:ext cx="1788876" cy="310967"/>
            </a:xfrm>
            <a:custGeom>
              <a:avLst/>
              <a:gdLst/>
              <a:ahLst/>
              <a:cxnLst/>
              <a:rect l="l" t="t" r="r" b="b"/>
              <a:pathLst>
                <a:path w="1788876" h="310967">
                  <a:moveTo>
                    <a:pt x="0" y="0"/>
                  </a:moveTo>
                  <a:lnTo>
                    <a:pt x="1788876" y="0"/>
                  </a:lnTo>
                  <a:lnTo>
                    <a:pt x="1788876" y="310967"/>
                  </a:lnTo>
                  <a:lnTo>
                    <a:pt x="0" y="310967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49" name="TextBox 23"/>
            <p:cNvSpPr txBox="1"/>
            <p:nvPr/>
          </p:nvSpPr>
          <p:spPr>
            <a:xfrm>
              <a:off x="0" y="-28575"/>
              <a:ext cx="1788876" cy="339542"/>
            </a:xfrm>
            <a:prstGeom prst="rect">
              <a:avLst/>
            </a:prstGeom>
          </p:spPr>
          <p:txBody>
            <a:bodyPr lIns="50800" tIns="50800" rIns="50800" bIns="50800" rtlCol="0" anchor="ctr"/>
            <a:p>
              <a:pPr algn="ctr">
                <a:lnSpc>
                  <a:spcPts val="2685"/>
                </a:lnSpc>
              </a:pPr>
            </a:p>
          </p:txBody>
        </p:sp>
      </p:grpSp>
      <p:grpSp>
        <p:nvGrpSpPr>
          <p:cNvPr id="50" name="Group 24"/>
          <p:cNvGrpSpPr/>
          <p:nvPr>
            <p:custDataLst>
              <p:tags r:id="rId18"/>
            </p:custDataLst>
          </p:nvPr>
        </p:nvGrpSpPr>
        <p:grpSpPr>
          <a:xfrm rot="0">
            <a:off x="9089883" y="5880761"/>
            <a:ext cx="1086222" cy="1085251"/>
            <a:chOff x="0" y="0"/>
            <a:chExt cx="234364" cy="234154"/>
          </a:xfrm>
        </p:grpSpPr>
        <p:sp>
          <p:nvSpPr>
            <p:cNvPr id="51" name="Freeform 25"/>
            <p:cNvSpPr/>
            <p:nvPr>
              <p:custDataLst>
                <p:tags r:id="rId19"/>
              </p:custDataLst>
            </p:nvPr>
          </p:nvSpPr>
          <p:spPr>
            <a:xfrm>
              <a:off x="0" y="0"/>
              <a:ext cx="234364" cy="234154"/>
            </a:xfrm>
            <a:custGeom>
              <a:avLst/>
              <a:gdLst/>
              <a:ahLst/>
              <a:cxnLst/>
              <a:rect l="l" t="t" r="r" b="b"/>
              <a:pathLst>
                <a:path w="234364" h="234154">
                  <a:moveTo>
                    <a:pt x="0" y="0"/>
                  </a:moveTo>
                  <a:lnTo>
                    <a:pt x="234364" y="0"/>
                  </a:lnTo>
                  <a:lnTo>
                    <a:pt x="234364" y="234154"/>
                  </a:lnTo>
                  <a:lnTo>
                    <a:pt x="0" y="234154"/>
                  </a:lnTo>
                  <a:close/>
                </a:path>
              </a:pathLst>
            </a:custGeom>
            <a:solidFill>
              <a:srgbClr val="5DFB3C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52" name="TextBox 26"/>
            <p:cNvSpPr txBox="1"/>
            <p:nvPr/>
          </p:nvSpPr>
          <p:spPr>
            <a:xfrm>
              <a:off x="0" y="-28575"/>
              <a:ext cx="234364" cy="262729"/>
            </a:xfrm>
            <a:prstGeom prst="rect">
              <a:avLst/>
            </a:prstGeom>
          </p:spPr>
          <p:txBody>
            <a:bodyPr lIns="50800" tIns="50800" rIns="50800" bIns="50800" rtlCol="0" anchor="ctr"/>
            <a:p>
              <a:pPr algn="ctr">
                <a:lnSpc>
                  <a:spcPts val="2685"/>
                </a:lnSpc>
              </a:pPr>
            </a:p>
          </p:txBody>
        </p:sp>
      </p:grpSp>
      <p:sp>
        <p:nvSpPr>
          <p:cNvPr id="59" name="TextBox 41"/>
          <p:cNvSpPr txBox="1"/>
          <p:nvPr>
            <p:custDataLst>
              <p:tags r:id="rId20"/>
            </p:custDataLst>
          </p:nvPr>
        </p:nvSpPr>
        <p:spPr>
          <a:xfrm>
            <a:off x="10439101" y="3074963"/>
            <a:ext cx="6480500" cy="749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p>
            <a:pPr marL="342900" indent="-342900" algn="just">
              <a:lnSpc>
                <a:spcPts val="2925"/>
              </a:lnSpc>
              <a:buFont typeface="Arial" panose="020B0604020202020204" pitchFamily="34" charset="0"/>
              <a:buChar char="•"/>
            </a:pPr>
            <a:r>
              <a:rPr lang="zh-CN" altLang="en-US" sz="3200">
                <a:solidFill>
                  <a:srgbClr val="000000"/>
                </a:solidFill>
                <a:latin typeface="思源黑体" panose="020B0800000000000000" charset="-122"/>
                <a:ea typeface="思源黑体" panose="020B0800000000000000" charset="-122"/>
                <a:cs typeface="思源黑体" panose="020B0800000000000000" charset="-122"/>
                <a:sym typeface="思源黑体" panose="020B0800000000000000" charset="-122"/>
              </a:rPr>
              <a:t>主要起到导航栏的作用，罗列各种</a:t>
            </a:r>
            <a:r>
              <a:rPr lang="zh-CN" altLang="en-US" sz="2800">
                <a:solidFill>
                  <a:srgbClr val="000000"/>
                </a:solidFill>
                <a:latin typeface="思源黑体" panose="020B0800000000000000" charset="-122"/>
                <a:ea typeface="思源黑体" panose="020B0800000000000000" charset="-122"/>
                <a:cs typeface="思源黑体" panose="020B0800000000000000" charset="-122"/>
                <a:sym typeface="思源黑体" panose="020B0800000000000000" charset="-122"/>
              </a:rPr>
              <a:t>功能</a:t>
            </a:r>
            <a:r>
              <a:rPr lang="zh-CN" altLang="en-US" sz="3200">
                <a:solidFill>
                  <a:srgbClr val="000000"/>
                </a:solidFill>
                <a:latin typeface="思源黑体" panose="020B0800000000000000" charset="-122"/>
                <a:ea typeface="思源黑体" panose="020B0800000000000000" charset="-122"/>
                <a:cs typeface="思源黑体" panose="020B0800000000000000" charset="-122"/>
                <a:sym typeface="思源黑体" panose="020B0800000000000000" charset="-122"/>
              </a:rPr>
              <a:t>，让用户迅速上手</a:t>
            </a:r>
            <a:endParaRPr lang="zh-CN" altLang="en-US" sz="3200">
              <a:solidFill>
                <a:srgbClr val="000000"/>
              </a:solidFill>
              <a:latin typeface="思源黑体" panose="020B0800000000000000" charset="-122"/>
              <a:ea typeface="思源黑体" panose="020B0800000000000000" charset="-122"/>
              <a:cs typeface="思源黑体" panose="020B0800000000000000" charset="-122"/>
              <a:sym typeface="思源黑体" panose="020B0800000000000000" charset="-122"/>
            </a:endParaRPr>
          </a:p>
        </p:txBody>
      </p:sp>
      <p:sp>
        <p:nvSpPr>
          <p:cNvPr id="60" name="TextBox 42"/>
          <p:cNvSpPr txBox="1"/>
          <p:nvPr>
            <p:custDataLst>
              <p:tags r:id="rId21"/>
            </p:custDataLst>
          </p:nvPr>
        </p:nvSpPr>
        <p:spPr>
          <a:xfrm>
            <a:off x="10464501" y="5849100"/>
            <a:ext cx="6480500" cy="11252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p>
            <a:pPr marL="342900" indent="-342900" algn="just">
              <a:lnSpc>
                <a:spcPts val="2925"/>
              </a:lnSpc>
              <a:buFont typeface="Arial" panose="020B0604020202020204" pitchFamily="34" charset="0"/>
              <a:buChar char="•"/>
            </a:pPr>
            <a:r>
              <a:rPr lang="zh-CN" altLang="en-US" sz="1910">
                <a:solidFill>
                  <a:srgbClr val="000000"/>
                </a:solidFill>
                <a:latin typeface="思源黑体" panose="020B0800000000000000" charset="-122"/>
                <a:ea typeface="思源黑体" panose="020B0800000000000000" charset="-122"/>
                <a:cs typeface="思源黑体" panose="020B0800000000000000" charset="-122"/>
                <a:sym typeface="思源黑体" panose="020B0800000000000000" charset="-122"/>
              </a:rPr>
              <a:t>基本信息：名称、描述、封面信息</a:t>
            </a:r>
            <a:endParaRPr lang="zh-CN" altLang="en-US" sz="1910">
              <a:solidFill>
                <a:srgbClr val="000000"/>
              </a:solidFill>
              <a:latin typeface="思源黑体" panose="020B0800000000000000" charset="-122"/>
              <a:ea typeface="思源黑体" panose="020B0800000000000000" charset="-122"/>
              <a:cs typeface="思源黑体" panose="020B0800000000000000" charset="-122"/>
              <a:sym typeface="思源黑体" panose="020B0800000000000000" charset="-122"/>
            </a:endParaRPr>
          </a:p>
          <a:p>
            <a:pPr marL="342900" indent="-342900" algn="just">
              <a:lnSpc>
                <a:spcPts val="2925"/>
              </a:lnSpc>
              <a:buFont typeface="Arial" panose="020B0604020202020204" pitchFamily="34" charset="0"/>
              <a:buChar char="•"/>
            </a:pPr>
            <a:r>
              <a:rPr lang="zh-CN" altLang="en-US" sz="1910">
                <a:solidFill>
                  <a:srgbClr val="000000"/>
                </a:solidFill>
                <a:latin typeface="思源黑体" panose="020B0800000000000000" charset="-122"/>
                <a:ea typeface="思源黑体" panose="020B0800000000000000" charset="-122"/>
                <a:cs typeface="思源黑体" panose="020B0800000000000000" charset="-122"/>
                <a:sym typeface="思源黑体" panose="020B0800000000000000" charset="-122"/>
              </a:rPr>
              <a:t>自定义信息：相册类型、相册标签，方便最后生成统计</a:t>
            </a:r>
            <a:r>
              <a:rPr lang="zh-CN" altLang="en-US" sz="1910">
                <a:solidFill>
                  <a:srgbClr val="000000"/>
                </a:solidFill>
                <a:latin typeface="思源黑体" panose="020B0800000000000000" charset="-122"/>
                <a:ea typeface="思源黑体" panose="020B0800000000000000" charset="-122"/>
                <a:cs typeface="思源黑体" panose="020B0800000000000000" charset="-122"/>
                <a:sym typeface="思源黑体" panose="020B0800000000000000" charset="-122"/>
              </a:rPr>
              <a:t>报告</a:t>
            </a:r>
            <a:endParaRPr lang="zh-CN" altLang="en-US" sz="1910">
              <a:solidFill>
                <a:srgbClr val="000000"/>
              </a:solidFill>
              <a:latin typeface="思源黑体" panose="020B0800000000000000" charset="-122"/>
              <a:ea typeface="思源黑体" panose="020B0800000000000000" charset="-122"/>
              <a:cs typeface="思源黑体" panose="020B0800000000000000" charset="-122"/>
              <a:sym typeface="思源黑体" panose="020B0800000000000000" charset="-122"/>
            </a:endParaRPr>
          </a:p>
        </p:txBody>
      </p:sp>
      <p:grpSp>
        <p:nvGrpSpPr>
          <p:cNvPr id="61" name="Group 43"/>
          <p:cNvGrpSpPr/>
          <p:nvPr>
            <p:custDataLst>
              <p:tags r:id="rId22"/>
            </p:custDataLst>
          </p:nvPr>
        </p:nvGrpSpPr>
        <p:grpSpPr>
          <a:xfrm rot="0">
            <a:off x="8827540" y="5618751"/>
            <a:ext cx="175720" cy="168013"/>
            <a:chOff x="0" y="0"/>
            <a:chExt cx="37914" cy="36250"/>
          </a:xfrm>
        </p:grpSpPr>
        <p:sp>
          <p:nvSpPr>
            <p:cNvPr id="62" name="Freeform 44"/>
            <p:cNvSpPr/>
            <p:nvPr>
              <p:custDataLst>
                <p:tags r:id="rId23"/>
              </p:custDataLst>
            </p:nvPr>
          </p:nvSpPr>
          <p:spPr>
            <a:xfrm>
              <a:off x="0" y="0"/>
              <a:ext cx="37914" cy="36250"/>
            </a:xfrm>
            <a:custGeom>
              <a:avLst/>
              <a:gdLst/>
              <a:ahLst/>
              <a:cxnLst/>
              <a:rect l="l" t="t" r="r" b="b"/>
              <a:pathLst>
                <a:path w="37914" h="36250">
                  <a:moveTo>
                    <a:pt x="0" y="0"/>
                  </a:moveTo>
                  <a:lnTo>
                    <a:pt x="37914" y="0"/>
                  </a:lnTo>
                  <a:lnTo>
                    <a:pt x="37914" y="36250"/>
                  </a:lnTo>
                  <a:lnTo>
                    <a:pt x="0" y="36250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63" name="TextBox 45"/>
            <p:cNvSpPr txBox="1"/>
            <p:nvPr/>
          </p:nvSpPr>
          <p:spPr>
            <a:xfrm>
              <a:off x="0" y="-28575"/>
              <a:ext cx="37914" cy="64825"/>
            </a:xfrm>
            <a:prstGeom prst="rect">
              <a:avLst/>
            </a:prstGeom>
          </p:spPr>
          <p:txBody>
            <a:bodyPr lIns="50800" tIns="50800" rIns="50800" bIns="50800" rtlCol="0" anchor="ctr"/>
            <a:p>
              <a:pPr algn="ctr">
                <a:lnSpc>
                  <a:spcPts val="2685"/>
                </a:lnSpc>
              </a:pPr>
            </a:p>
          </p:txBody>
        </p:sp>
      </p:grpSp>
      <p:grpSp>
        <p:nvGrpSpPr>
          <p:cNvPr id="67" name="Group 49"/>
          <p:cNvGrpSpPr/>
          <p:nvPr>
            <p:custDataLst>
              <p:tags r:id="rId24"/>
            </p:custDataLst>
          </p:nvPr>
        </p:nvGrpSpPr>
        <p:grpSpPr>
          <a:xfrm rot="0">
            <a:off x="17106900" y="5618751"/>
            <a:ext cx="175720" cy="168013"/>
            <a:chOff x="0" y="0"/>
            <a:chExt cx="37914" cy="36250"/>
          </a:xfrm>
        </p:grpSpPr>
        <p:sp>
          <p:nvSpPr>
            <p:cNvPr id="68" name="Freeform 50"/>
            <p:cNvSpPr/>
            <p:nvPr>
              <p:custDataLst>
                <p:tags r:id="rId25"/>
              </p:custDataLst>
            </p:nvPr>
          </p:nvSpPr>
          <p:spPr>
            <a:xfrm>
              <a:off x="0" y="0"/>
              <a:ext cx="37914" cy="36250"/>
            </a:xfrm>
            <a:custGeom>
              <a:avLst/>
              <a:gdLst/>
              <a:ahLst/>
              <a:cxnLst/>
              <a:rect l="l" t="t" r="r" b="b"/>
              <a:pathLst>
                <a:path w="37914" h="36250">
                  <a:moveTo>
                    <a:pt x="0" y="0"/>
                  </a:moveTo>
                  <a:lnTo>
                    <a:pt x="37914" y="0"/>
                  </a:lnTo>
                  <a:lnTo>
                    <a:pt x="37914" y="36250"/>
                  </a:lnTo>
                  <a:lnTo>
                    <a:pt x="0" y="36250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69" name="TextBox 51"/>
            <p:cNvSpPr txBox="1"/>
            <p:nvPr/>
          </p:nvSpPr>
          <p:spPr>
            <a:xfrm>
              <a:off x="0" y="-28575"/>
              <a:ext cx="37914" cy="64825"/>
            </a:xfrm>
            <a:prstGeom prst="rect">
              <a:avLst/>
            </a:prstGeom>
          </p:spPr>
          <p:txBody>
            <a:bodyPr lIns="50800" tIns="50800" rIns="50800" bIns="50800" rtlCol="0" anchor="ctr"/>
            <a:p>
              <a:pPr algn="ctr">
                <a:lnSpc>
                  <a:spcPts val="2685"/>
                </a:lnSpc>
              </a:pPr>
            </a:p>
          </p:txBody>
        </p:sp>
      </p:grpSp>
      <p:grpSp>
        <p:nvGrpSpPr>
          <p:cNvPr id="73" name="Group 61"/>
          <p:cNvGrpSpPr/>
          <p:nvPr>
            <p:custDataLst>
              <p:tags r:id="rId26"/>
            </p:custDataLst>
          </p:nvPr>
        </p:nvGrpSpPr>
        <p:grpSpPr>
          <a:xfrm rot="0">
            <a:off x="8827540" y="7060010"/>
            <a:ext cx="175720" cy="168013"/>
            <a:chOff x="0" y="0"/>
            <a:chExt cx="37914" cy="36250"/>
          </a:xfrm>
        </p:grpSpPr>
        <p:sp>
          <p:nvSpPr>
            <p:cNvPr id="74" name="Freeform 62"/>
            <p:cNvSpPr/>
            <p:nvPr>
              <p:custDataLst>
                <p:tags r:id="rId27"/>
              </p:custDataLst>
            </p:nvPr>
          </p:nvSpPr>
          <p:spPr>
            <a:xfrm>
              <a:off x="0" y="0"/>
              <a:ext cx="37914" cy="36250"/>
            </a:xfrm>
            <a:custGeom>
              <a:avLst/>
              <a:gdLst/>
              <a:ahLst/>
              <a:cxnLst/>
              <a:rect l="l" t="t" r="r" b="b"/>
              <a:pathLst>
                <a:path w="37914" h="36250">
                  <a:moveTo>
                    <a:pt x="0" y="0"/>
                  </a:moveTo>
                  <a:lnTo>
                    <a:pt x="37914" y="0"/>
                  </a:lnTo>
                  <a:lnTo>
                    <a:pt x="37914" y="36250"/>
                  </a:lnTo>
                  <a:lnTo>
                    <a:pt x="0" y="36250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75" name="TextBox 63"/>
            <p:cNvSpPr txBox="1"/>
            <p:nvPr/>
          </p:nvSpPr>
          <p:spPr>
            <a:xfrm>
              <a:off x="0" y="-28575"/>
              <a:ext cx="37914" cy="64825"/>
            </a:xfrm>
            <a:prstGeom prst="rect">
              <a:avLst/>
            </a:prstGeom>
          </p:spPr>
          <p:txBody>
            <a:bodyPr lIns="50800" tIns="50800" rIns="50800" bIns="50800" rtlCol="0" anchor="ctr"/>
            <a:p>
              <a:pPr algn="ctr">
                <a:lnSpc>
                  <a:spcPts val="2685"/>
                </a:lnSpc>
              </a:pPr>
            </a:p>
          </p:txBody>
        </p:sp>
      </p:grpSp>
      <p:grpSp>
        <p:nvGrpSpPr>
          <p:cNvPr id="79" name="Group 67"/>
          <p:cNvGrpSpPr/>
          <p:nvPr>
            <p:custDataLst>
              <p:tags r:id="rId28"/>
            </p:custDataLst>
          </p:nvPr>
        </p:nvGrpSpPr>
        <p:grpSpPr>
          <a:xfrm rot="0">
            <a:off x="17106900" y="7060010"/>
            <a:ext cx="175720" cy="168013"/>
            <a:chOff x="0" y="0"/>
            <a:chExt cx="37914" cy="36250"/>
          </a:xfrm>
        </p:grpSpPr>
        <p:sp>
          <p:nvSpPr>
            <p:cNvPr id="80" name="Freeform 68"/>
            <p:cNvSpPr/>
            <p:nvPr>
              <p:custDataLst>
                <p:tags r:id="rId29"/>
              </p:custDataLst>
            </p:nvPr>
          </p:nvSpPr>
          <p:spPr>
            <a:xfrm>
              <a:off x="0" y="0"/>
              <a:ext cx="37914" cy="36250"/>
            </a:xfrm>
            <a:custGeom>
              <a:avLst/>
              <a:gdLst/>
              <a:ahLst/>
              <a:cxnLst/>
              <a:rect l="l" t="t" r="r" b="b"/>
              <a:pathLst>
                <a:path w="37914" h="36250">
                  <a:moveTo>
                    <a:pt x="0" y="0"/>
                  </a:moveTo>
                  <a:lnTo>
                    <a:pt x="37914" y="0"/>
                  </a:lnTo>
                  <a:lnTo>
                    <a:pt x="37914" y="36250"/>
                  </a:lnTo>
                  <a:lnTo>
                    <a:pt x="0" y="36250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81" name="TextBox 69"/>
            <p:cNvSpPr txBox="1"/>
            <p:nvPr/>
          </p:nvSpPr>
          <p:spPr>
            <a:xfrm>
              <a:off x="0" y="-28575"/>
              <a:ext cx="37914" cy="64825"/>
            </a:xfrm>
            <a:prstGeom prst="rect">
              <a:avLst/>
            </a:prstGeom>
          </p:spPr>
          <p:txBody>
            <a:bodyPr lIns="50800" tIns="50800" rIns="50800" bIns="50800" rtlCol="0" anchor="ctr"/>
            <a:p>
              <a:pPr algn="ctr">
                <a:lnSpc>
                  <a:spcPts val="2685"/>
                </a:lnSpc>
              </a:pPr>
            </a:p>
          </p:txBody>
        </p:sp>
      </p:grpSp>
      <p:sp>
        <p:nvSpPr>
          <p:cNvPr id="86" name="TextBox 82"/>
          <p:cNvSpPr txBox="1"/>
          <p:nvPr>
            <p:custDataLst>
              <p:tags r:id="rId30"/>
            </p:custDataLst>
          </p:nvPr>
        </p:nvSpPr>
        <p:spPr>
          <a:xfrm>
            <a:off x="9358822" y="3225419"/>
            <a:ext cx="1013965" cy="374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p>
            <a:pPr algn="just">
              <a:lnSpc>
                <a:spcPts val="2925"/>
              </a:lnSpc>
            </a:pPr>
            <a:r>
              <a:rPr lang="zh-CN" altLang="en-US" sz="2265">
                <a:solidFill>
                  <a:srgbClr val="000000"/>
                </a:solidFill>
                <a:latin typeface="思源黑体" panose="020B0800000000000000" charset="-122"/>
                <a:ea typeface="思源黑体" panose="020B0800000000000000" charset="-122"/>
                <a:cs typeface="思源黑体" panose="020B0800000000000000" charset="-122"/>
                <a:sym typeface="思源黑体" panose="020B0800000000000000" charset="-122"/>
              </a:rPr>
              <a:t>首页</a:t>
            </a:r>
            <a:endParaRPr lang="zh-CN" altLang="en-US" sz="2265" b="1">
              <a:solidFill>
                <a:srgbClr val="000000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思源黑体 Bold" panose="020B0800000000000000" charset="-122"/>
            </a:endParaRPr>
          </a:p>
        </p:txBody>
      </p:sp>
      <p:sp>
        <p:nvSpPr>
          <p:cNvPr id="87" name="TextBox 83"/>
          <p:cNvSpPr txBox="1"/>
          <p:nvPr>
            <p:custDataLst>
              <p:tags r:id="rId31"/>
            </p:custDataLst>
          </p:nvPr>
        </p:nvSpPr>
        <p:spPr>
          <a:xfrm>
            <a:off x="9130222" y="6027342"/>
            <a:ext cx="1013965" cy="812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p>
            <a:pPr algn="ctr">
              <a:lnSpc>
                <a:spcPts val="3170"/>
              </a:lnSpc>
            </a:pPr>
            <a:r>
              <a:rPr lang="zh-CN" altLang="en-US" sz="2265" b="1">
                <a:solidFill>
                  <a:srgbClr val="000000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个人</a:t>
            </a:r>
            <a:endParaRPr lang="zh-CN" altLang="en-US" sz="2265" b="1">
              <a:solidFill>
                <a:srgbClr val="000000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思源黑体 Bold" panose="020B0800000000000000" charset="-122"/>
            </a:endParaRPr>
          </a:p>
          <a:p>
            <a:pPr algn="ctr">
              <a:lnSpc>
                <a:spcPts val="3170"/>
              </a:lnSpc>
            </a:pPr>
            <a:r>
              <a:rPr lang="zh-CN" altLang="en-US" sz="2265" b="1">
                <a:solidFill>
                  <a:srgbClr val="000000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界面</a:t>
            </a:r>
            <a:endParaRPr lang="zh-CN" altLang="en-US" sz="2265" b="1">
              <a:solidFill>
                <a:srgbClr val="000000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思源黑体 Bold" panose="020B0800000000000000" charset="-122"/>
            </a:endParaRPr>
          </a:p>
        </p:txBody>
      </p:sp>
      <p:pic>
        <p:nvPicPr>
          <p:cNvPr id="28" name="图片 27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0" y="1409700"/>
            <a:ext cx="3858895" cy="828548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3858895" y="1376045"/>
            <a:ext cx="3858260" cy="830262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96DAFE">
                <a:alpha val="100000"/>
              </a:srgbClr>
            </a:gs>
            <a:gs pos="50000">
              <a:srgbClr val="FFFFFF">
                <a:alpha val="100000"/>
              </a:srgbClr>
            </a:gs>
            <a:gs pos="100000">
              <a:srgbClr val="FAFC9D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oup 3"/>
          <p:cNvGrpSpPr/>
          <p:nvPr/>
        </p:nvGrpSpPr>
        <p:grpSpPr>
          <a:xfrm rot="0">
            <a:off x="1459865" y="1376045"/>
            <a:ext cx="17358995" cy="8319135"/>
            <a:chOff x="0" y="-28582"/>
            <a:chExt cx="2324313" cy="1171760"/>
          </a:xfrm>
        </p:grpSpPr>
        <p:sp>
          <p:nvSpPr>
            <p:cNvPr id="90" name="Freeform 4"/>
            <p:cNvSpPr/>
            <p:nvPr/>
          </p:nvSpPr>
          <p:spPr>
            <a:xfrm>
              <a:off x="0" y="0"/>
              <a:ext cx="2223704" cy="1138038"/>
            </a:xfrm>
            <a:custGeom>
              <a:avLst/>
              <a:gdLst/>
              <a:ahLst/>
              <a:cxnLst/>
              <a:rect l="l" t="t" r="r" b="b"/>
              <a:pathLst>
                <a:path w="2223704" h="1138038">
                  <a:moveTo>
                    <a:pt x="0" y="0"/>
                  </a:moveTo>
                  <a:lnTo>
                    <a:pt x="2223704" y="0"/>
                  </a:lnTo>
                  <a:lnTo>
                    <a:pt x="2223704" y="1138038"/>
                  </a:lnTo>
                  <a:lnTo>
                    <a:pt x="0" y="1138038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91" name="TextBox 5"/>
            <p:cNvSpPr txBox="1"/>
            <p:nvPr/>
          </p:nvSpPr>
          <p:spPr>
            <a:xfrm>
              <a:off x="0" y="-28582"/>
              <a:ext cx="2324313" cy="1171760"/>
            </a:xfrm>
            <a:prstGeom prst="rect">
              <a:avLst/>
            </a:prstGeom>
          </p:spPr>
          <p:txBody>
            <a:bodyPr lIns="50800" tIns="50800" rIns="50800" bIns="50800" rtlCol="0" anchor="ctr"/>
            <a:p>
              <a:pPr algn="ctr">
                <a:lnSpc>
                  <a:spcPts val="2685"/>
                </a:lnSpc>
              </a:pPr>
            </a:p>
          </p:txBody>
        </p:sp>
      </p:grpSp>
      <p:sp>
        <p:nvSpPr>
          <p:cNvPr id="2" name="Freeform 2"/>
          <p:cNvSpPr/>
          <p:nvPr/>
        </p:nvSpPr>
        <p:spPr>
          <a:xfrm>
            <a:off x="-45176" y="8764379"/>
            <a:ext cx="18333176" cy="1522621"/>
          </a:xfrm>
          <a:custGeom>
            <a:avLst/>
            <a:gdLst/>
            <a:ahLst/>
            <a:cxnLst/>
            <a:rect l="l" t="t" r="r" b="b"/>
            <a:pathLst>
              <a:path w="18333176" h="1522621">
                <a:moveTo>
                  <a:pt x="0" y="0"/>
                </a:moveTo>
                <a:lnTo>
                  <a:pt x="18333176" y="0"/>
                </a:lnTo>
                <a:lnTo>
                  <a:pt x="18333176" y="1522621"/>
                </a:lnTo>
                <a:lnTo>
                  <a:pt x="0" y="1522621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29" name="TextBox 4"/>
          <p:cNvSpPr txBox="1"/>
          <p:nvPr/>
        </p:nvSpPr>
        <p:spPr>
          <a:xfrm>
            <a:off x="15392400" y="-152400"/>
            <a:ext cx="2830830" cy="150431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p>
            <a:pPr marL="0" lvl="0" indent="0" algn="l">
              <a:lnSpc>
                <a:spcPts val="13860"/>
              </a:lnSpc>
              <a:spcBef>
                <a:spcPct val="0"/>
              </a:spcBef>
            </a:pPr>
            <a:r>
              <a:rPr lang="zh-CN" altLang="en-US" sz="9900" b="1" spc="-217">
                <a:ln>
                  <a:solidFill>
                    <a:sysClr val="windowText" lastClr="000000"/>
                  </a:solidFill>
                </a:ln>
                <a:solidFill>
                  <a:srgbClr val="FDFF42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相册</a:t>
            </a:r>
            <a:endParaRPr lang="zh-CN" altLang="en-US" sz="9900" b="1" spc="-217">
              <a:ln>
                <a:solidFill>
                  <a:sysClr val="windowText" lastClr="000000"/>
                </a:solidFill>
              </a:ln>
              <a:solidFill>
                <a:srgbClr val="FDFF42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思源黑体 Bold" panose="020B0800000000000000" charset="-122"/>
            </a:endParaRPr>
          </a:p>
        </p:txBody>
      </p:sp>
      <p:sp>
        <p:nvSpPr>
          <p:cNvPr id="115" name="Freeform 115"/>
          <p:cNvSpPr/>
          <p:nvPr>
            <p:custDataLst>
              <p:tags r:id="rId2"/>
            </p:custDataLst>
          </p:nvPr>
        </p:nvSpPr>
        <p:spPr>
          <a:xfrm>
            <a:off x="13335000" y="-419100"/>
            <a:ext cx="1823085" cy="2294890"/>
          </a:xfrm>
          <a:custGeom>
            <a:avLst/>
            <a:gdLst/>
            <a:ahLst/>
            <a:cxnLst/>
            <a:rect l="l" t="t" r="r" b="b"/>
            <a:pathLst>
              <a:path w="2330548" h="2759398">
                <a:moveTo>
                  <a:pt x="0" y="0"/>
                </a:moveTo>
                <a:lnTo>
                  <a:pt x="2330547" y="0"/>
                </a:lnTo>
                <a:lnTo>
                  <a:pt x="2330547" y="2759398"/>
                </a:lnTo>
                <a:lnTo>
                  <a:pt x="0" y="27593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92299" t="-291895"/>
            </a:stretch>
          </a:blipFill>
        </p:spPr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376045"/>
            <a:ext cx="3870960" cy="831659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70960" y="1376045"/>
            <a:ext cx="3870325" cy="831659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70960" y="10401300"/>
            <a:ext cx="3857625" cy="8297545"/>
          </a:xfrm>
          <a:prstGeom prst="rect">
            <a:avLst/>
          </a:prstGeom>
        </p:spPr>
      </p:pic>
      <p:grpSp>
        <p:nvGrpSpPr>
          <p:cNvPr id="10" name="Group 3"/>
          <p:cNvGrpSpPr/>
          <p:nvPr>
            <p:custDataLst>
              <p:tags r:id="rId7"/>
            </p:custDataLst>
          </p:nvPr>
        </p:nvGrpSpPr>
        <p:grpSpPr>
          <a:xfrm rot="0">
            <a:off x="9601200" y="2748915"/>
            <a:ext cx="8291020" cy="1441259"/>
            <a:chOff x="0" y="0"/>
            <a:chExt cx="1788876" cy="310967"/>
          </a:xfrm>
        </p:grpSpPr>
        <p:sp>
          <p:nvSpPr>
            <p:cNvPr id="11" name="Freeform 4"/>
            <p:cNvSpPr/>
            <p:nvPr>
              <p:custDataLst>
                <p:tags r:id="rId8"/>
              </p:custDataLst>
            </p:nvPr>
          </p:nvSpPr>
          <p:spPr>
            <a:xfrm>
              <a:off x="0" y="0"/>
              <a:ext cx="1788876" cy="310967"/>
            </a:xfrm>
            <a:custGeom>
              <a:avLst/>
              <a:gdLst/>
              <a:ahLst/>
              <a:cxnLst/>
              <a:rect l="l" t="t" r="r" b="b"/>
              <a:pathLst>
                <a:path w="1788876" h="310967">
                  <a:moveTo>
                    <a:pt x="0" y="0"/>
                  </a:moveTo>
                  <a:lnTo>
                    <a:pt x="1788876" y="0"/>
                  </a:lnTo>
                  <a:lnTo>
                    <a:pt x="1788876" y="310967"/>
                  </a:lnTo>
                  <a:lnTo>
                    <a:pt x="0" y="310967"/>
                  </a:lnTo>
                  <a:close/>
                </a:path>
              </a:pathLst>
            </a:custGeom>
            <a:solidFill>
              <a:srgbClr val="FDFF42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2" name="TextBox 5"/>
            <p:cNvSpPr txBox="1"/>
            <p:nvPr/>
          </p:nvSpPr>
          <p:spPr>
            <a:xfrm>
              <a:off x="0" y="-28575"/>
              <a:ext cx="1788876" cy="339542"/>
            </a:xfrm>
            <a:prstGeom prst="rect">
              <a:avLst/>
            </a:prstGeom>
          </p:spPr>
          <p:txBody>
            <a:bodyPr lIns="50800" tIns="50800" rIns="50800" bIns="50800" rtlCol="0" anchor="ctr"/>
            <a:p>
              <a:pPr algn="ctr">
                <a:lnSpc>
                  <a:spcPts val="2685"/>
                </a:lnSpc>
              </a:pPr>
            </a:p>
          </p:txBody>
        </p:sp>
      </p:grpSp>
      <p:grpSp>
        <p:nvGrpSpPr>
          <p:cNvPr id="13" name="Group 6"/>
          <p:cNvGrpSpPr/>
          <p:nvPr>
            <p:custDataLst>
              <p:tags r:id="rId9"/>
            </p:custDataLst>
          </p:nvPr>
        </p:nvGrpSpPr>
        <p:grpSpPr>
          <a:xfrm rot="0">
            <a:off x="9513340" y="2664909"/>
            <a:ext cx="175720" cy="168013"/>
            <a:chOff x="0" y="0"/>
            <a:chExt cx="37914" cy="36250"/>
          </a:xfrm>
        </p:grpSpPr>
        <p:sp>
          <p:nvSpPr>
            <p:cNvPr id="14" name="Freeform 7"/>
            <p:cNvSpPr/>
            <p:nvPr>
              <p:custDataLst>
                <p:tags r:id="rId10"/>
              </p:custDataLst>
            </p:nvPr>
          </p:nvSpPr>
          <p:spPr>
            <a:xfrm>
              <a:off x="0" y="0"/>
              <a:ext cx="37914" cy="36250"/>
            </a:xfrm>
            <a:custGeom>
              <a:avLst/>
              <a:gdLst/>
              <a:ahLst/>
              <a:cxnLst/>
              <a:rect l="l" t="t" r="r" b="b"/>
              <a:pathLst>
                <a:path w="37914" h="36250">
                  <a:moveTo>
                    <a:pt x="0" y="0"/>
                  </a:moveTo>
                  <a:lnTo>
                    <a:pt x="37914" y="0"/>
                  </a:lnTo>
                  <a:lnTo>
                    <a:pt x="37914" y="36250"/>
                  </a:lnTo>
                  <a:lnTo>
                    <a:pt x="0" y="36250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5" name="TextBox 8"/>
            <p:cNvSpPr txBox="1"/>
            <p:nvPr/>
          </p:nvSpPr>
          <p:spPr>
            <a:xfrm>
              <a:off x="0" y="-28575"/>
              <a:ext cx="37914" cy="64825"/>
            </a:xfrm>
            <a:prstGeom prst="rect">
              <a:avLst/>
            </a:prstGeom>
          </p:spPr>
          <p:txBody>
            <a:bodyPr lIns="50800" tIns="50800" rIns="50800" bIns="50800" rtlCol="0" anchor="ctr"/>
            <a:p>
              <a:pPr algn="ctr">
                <a:lnSpc>
                  <a:spcPts val="2685"/>
                </a:lnSpc>
              </a:pPr>
            </a:p>
          </p:txBody>
        </p:sp>
      </p:grpSp>
      <p:grpSp>
        <p:nvGrpSpPr>
          <p:cNvPr id="16" name="Group 9"/>
          <p:cNvGrpSpPr/>
          <p:nvPr>
            <p:custDataLst>
              <p:tags r:id="rId11"/>
            </p:custDataLst>
          </p:nvPr>
        </p:nvGrpSpPr>
        <p:grpSpPr>
          <a:xfrm rot="0">
            <a:off x="17792700" y="2664909"/>
            <a:ext cx="175720" cy="168013"/>
            <a:chOff x="0" y="0"/>
            <a:chExt cx="37914" cy="36250"/>
          </a:xfrm>
        </p:grpSpPr>
        <p:sp>
          <p:nvSpPr>
            <p:cNvPr id="17" name="Freeform 10"/>
            <p:cNvSpPr/>
            <p:nvPr>
              <p:custDataLst>
                <p:tags r:id="rId12"/>
              </p:custDataLst>
            </p:nvPr>
          </p:nvSpPr>
          <p:spPr>
            <a:xfrm>
              <a:off x="0" y="0"/>
              <a:ext cx="37914" cy="36250"/>
            </a:xfrm>
            <a:custGeom>
              <a:avLst/>
              <a:gdLst/>
              <a:ahLst/>
              <a:cxnLst/>
              <a:rect l="l" t="t" r="r" b="b"/>
              <a:pathLst>
                <a:path w="37914" h="36250">
                  <a:moveTo>
                    <a:pt x="0" y="0"/>
                  </a:moveTo>
                  <a:lnTo>
                    <a:pt x="37914" y="0"/>
                  </a:lnTo>
                  <a:lnTo>
                    <a:pt x="37914" y="36250"/>
                  </a:lnTo>
                  <a:lnTo>
                    <a:pt x="0" y="36250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8" name="TextBox 11"/>
            <p:cNvSpPr txBox="1"/>
            <p:nvPr/>
          </p:nvSpPr>
          <p:spPr>
            <a:xfrm>
              <a:off x="0" y="-28575"/>
              <a:ext cx="37914" cy="64825"/>
            </a:xfrm>
            <a:prstGeom prst="rect">
              <a:avLst/>
            </a:prstGeom>
          </p:spPr>
          <p:txBody>
            <a:bodyPr lIns="50800" tIns="50800" rIns="50800" bIns="50800" rtlCol="0" anchor="ctr"/>
            <a:p>
              <a:pPr algn="ctr">
                <a:lnSpc>
                  <a:spcPts val="2685"/>
                </a:lnSpc>
              </a:pPr>
            </a:p>
          </p:txBody>
        </p:sp>
      </p:grpSp>
      <p:grpSp>
        <p:nvGrpSpPr>
          <p:cNvPr id="19" name="Group 12"/>
          <p:cNvGrpSpPr/>
          <p:nvPr>
            <p:custDataLst>
              <p:tags r:id="rId13"/>
            </p:custDataLst>
          </p:nvPr>
        </p:nvGrpSpPr>
        <p:grpSpPr>
          <a:xfrm rot="0">
            <a:off x="9513340" y="4106168"/>
            <a:ext cx="175720" cy="168013"/>
            <a:chOff x="0" y="0"/>
            <a:chExt cx="37914" cy="36250"/>
          </a:xfrm>
        </p:grpSpPr>
        <p:sp>
          <p:nvSpPr>
            <p:cNvPr id="20" name="Freeform 13"/>
            <p:cNvSpPr/>
            <p:nvPr>
              <p:custDataLst>
                <p:tags r:id="rId14"/>
              </p:custDataLst>
            </p:nvPr>
          </p:nvSpPr>
          <p:spPr>
            <a:xfrm>
              <a:off x="0" y="0"/>
              <a:ext cx="37914" cy="36250"/>
            </a:xfrm>
            <a:custGeom>
              <a:avLst/>
              <a:gdLst/>
              <a:ahLst/>
              <a:cxnLst/>
              <a:rect l="l" t="t" r="r" b="b"/>
              <a:pathLst>
                <a:path w="37914" h="36250">
                  <a:moveTo>
                    <a:pt x="0" y="0"/>
                  </a:moveTo>
                  <a:lnTo>
                    <a:pt x="37914" y="0"/>
                  </a:lnTo>
                  <a:lnTo>
                    <a:pt x="37914" y="36250"/>
                  </a:lnTo>
                  <a:lnTo>
                    <a:pt x="0" y="36250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21" name="TextBox 14"/>
            <p:cNvSpPr txBox="1"/>
            <p:nvPr/>
          </p:nvSpPr>
          <p:spPr>
            <a:xfrm>
              <a:off x="0" y="-28575"/>
              <a:ext cx="37914" cy="64825"/>
            </a:xfrm>
            <a:prstGeom prst="rect">
              <a:avLst/>
            </a:prstGeom>
          </p:spPr>
          <p:txBody>
            <a:bodyPr lIns="50800" tIns="50800" rIns="50800" bIns="50800" rtlCol="0" anchor="ctr"/>
            <a:p>
              <a:pPr algn="ctr">
                <a:lnSpc>
                  <a:spcPts val="2685"/>
                </a:lnSpc>
              </a:pPr>
            </a:p>
          </p:txBody>
        </p:sp>
      </p:grpSp>
      <p:grpSp>
        <p:nvGrpSpPr>
          <p:cNvPr id="22" name="Group 15"/>
          <p:cNvGrpSpPr/>
          <p:nvPr>
            <p:custDataLst>
              <p:tags r:id="rId15"/>
            </p:custDataLst>
          </p:nvPr>
        </p:nvGrpSpPr>
        <p:grpSpPr>
          <a:xfrm rot="0">
            <a:off x="17792700" y="4106168"/>
            <a:ext cx="175720" cy="168013"/>
            <a:chOff x="0" y="0"/>
            <a:chExt cx="37914" cy="36250"/>
          </a:xfrm>
        </p:grpSpPr>
        <p:sp>
          <p:nvSpPr>
            <p:cNvPr id="24" name="Freeform 16"/>
            <p:cNvSpPr/>
            <p:nvPr>
              <p:custDataLst>
                <p:tags r:id="rId16"/>
              </p:custDataLst>
            </p:nvPr>
          </p:nvSpPr>
          <p:spPr>
            <a:xfrm>
              <a:off x="0" y="0"/>
              <a:ext cx="37914" cy="36250"/>
            </a:xfrm>
            <a:custGeom>
              <a:avLst/>
              <a:gdLst/>
              <a:ahLst/>
              <a:cxnLst/>
              <a:rect l="l" t="t" r="r" b="b"/>
              <a:pathLst>
                <a:path w="37914" h="36250">
                  <a:moveTo>
                    <a:pt x="0" y="0"/>
                  </a:moveTo>
                  <a:lnTo>
                    <a:pt x="37914" y="0"/>
                  </a:lnTo>
                  <a:lnTo>
                    <a:pt x="37914" y="36250"/>
                  </a:lnTo>
                  <a:lnTo>
                    <a:pt x="0" y="36250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25" name="TextBox 17"/>
            <p:cNvSpPr txBox="1"/>
            <p:nvPr/>
          </p:nvSpPr>
          <p:spPr>
            <a:xfrm>
              <a:off x="0" y="-28575"/>
              <a:ext cx="37914" cy="64825"/>
            </a:xfrm>
            <a:prstGeom prst="rect">
              <a:avLst/>
            </a:prstGeom>
          </p:spPr>
          <p:txBody>
            <a:bodyPr lIns="50800" tIns="50800" rIns="50800" bIns="50800" rtlCol="0" anchor="ctr"/>
            <a:p>
              <a:pPr algn="ctr">
                <a:lnSpc>
                  <a:spcPts val="2685"/>
                </a:lnSpc>
              </a:pPr>
            </a:p>
          </p:txBody>
        </p:sp>
      </p:grpSp>
      <p:grpSp>
        <p:nvGrpSpPr>
          <p:cNvPr id="26" name="Group 18"/>
          <p:cNvGrpSpPr/>
          <p:nvPr>
            <p:custDataLst>
              <p:tags r:id="rId17"/>
            </p:custDataLst>
          </p:nvPr>
        </p:nvGrpSpPr>
        <p:grpSpPr>
          <a:xfrm rot="0">
            <a:off x="9775683" y="2926919"/>
            <a:ext cx="1086222" cy="1085251"/>
            <a:chOff x="0" y="0"/>
            <a:chExt cx="234364" cy="234154"/>
          </a:xfrm>
        </p:grpSpPr>
        <p:sp>
          <p:nvSpPr>
            <p:cNvPr id="30" name="Freeform 19"/>
            <p:cNvSpPr/>
            <p:nvPr>
              <p:custDataLst>
                <p:tags r:id="rId18"/>
              </p:custDataLst>
            </p:nvPr>
          </p:nvSpPr>
          <p:spPr>
            <a:xfrm>
              <a:off x="0" y="0"/>
              <a:ext cx="234364" cy="234154"/>
            </a:xfrm>
            <a:custGeom>
              <a:avLst/>
              <a:gdLst/>
              <a:ahLst/>
              <a:cxnLst/>
              <a:rect l="l" t="t" r="r" b="b"/>
              <a:pathLst>
                <a:path w="234364" h="234154">
                  <a:moveTo>
                    <a:pt x="0" y="0"/>
                  </a:moveTo>
                  <a:lnTo>
                    <a:pt x="234364" y="0"/>
                  </a:lnTo>
                  <a:lnTo>
                    <a:pt x="234364" y="234154"/>
                  </a:lnTo>
                  <a:lnTo>
                    <a:pt x="0" y="234154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36" name="TextBox 20"/>
            <p:cNvSpPr txBox="1"/>
            <p:nvPr/>
          </p:nvSpPr>
          <p:spPr>
            <a:xfrm>
              <a:off x="0" y="-28575"/>
              <a:ext cx="234364" cy="262729"/>
            </a:xfrm>
            <a:prstGeom prst="rect">
              <a:avLst/>
            </a:prstGeom>
          </p:spPr>
          <p:txBody>
            <a:bodyPr lIns="50800" tIns="50800" rIns="50800" bIns="50800" rtlCol="0" anchor="ctr"/>
            <a:p>
              <a:pPr algn="ctr">
                <a:lnSpc>
                  <a:spcPts val="2685"/>
                </a:lnSpc>
              </a:pPr>
            </a:p>
          </p:txBody>
        </p:sp>
      </p:grpSp>
      <p:grpSp>
        <p:nvGrpSpPr>
          <p:cNvPr id="40" name="Group 21"/>
          <p:cNvGrpSpPr/>
          <p:nvPr>
            <p:custDataLst>
              <p:tags r:id="rId19"/>
            </p:custDataLst>
          </p:nvPr>
        </p:nvGrpSpPr>
        <p:grpSpPr>
          <a:xfrm rot="0">
            <a:off x="9601200" y="4496892"/>
            <a:ext cx="8291020" cy="1441259"/>
            <a:chOff x="0" y="0"/>
            <a:chExt cx="1788876" cy="310967"/>
          </a:xfrm>
        </p:grpSpPr>
        <p:sp>
          <p:nvSpPr>
            <p:cNvPr id="42" name="Freeform 22"/>
            <p:cNvSpPr/>
            <p:nvPr>
              <p:custDataLst>
                <p:tags r:id="rId20"/>
              </p:custDataLst>
            </p:nvPr>
          </p:nvSpPr>
          <p:spPr>
            <a:xfrm>
              <a:off x="0" y="0"/>
              <a:ext cx="1788876" cy="310967"/>
            </a:xfrm>
            <a:custGeom>
              <a:avLst/>
              <a:gdLst/>
              <a:ahLst/>
              <a:cxnLst/>
              <a:rect l="l" t="t" r="r" b="b"/>
              <a:pathLst>
                <a:path w="1788876" h="310967">
                  <a:moveTo>
                    <a:pt x="0" y="0"/>
                  </a:moveTo>
                  <a:lnTo>
                    <a:pt x="1788876" y="0"/>
                  </a:lnTo>
                  <a:lnTo>
                    <a:pt x="1788876" y="310967"/>
                  </a:lnTo>
                  <a:lnTo>
                    <a:pt x="0" y="310967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49" name="TextBox 23"/>
            <p:cNvSpPr txBox="1"/>
            <p:nvPr/>
          </p:nvSpPr>
          <p:spPr>
            <a:xfrm>
              <a:off x="0" y="-28575"/>
              <a:ext cx="1788876" cy="339542"/>
            </a:xfrm>
            <a:prstGeom prst="rect">
              <a:avLst/>
            </a:prstGeom>
          </p:spPr>
          <p:txBody>
            <a:bodyPr lIns="50800" tIns="50800" rIns="50800" bIns="50800" rtlCol="0" anchor="ctr"/>
            <a:p>
              <a:pPr algn="ctr">
                <a:lnSpc>
                  <a:spcPts val="2685"/>
                </a:lnSpc>
              </a:pPr>
            </a:p>
          </p:txBody>
        </p:sp>
      </p:grpSp>
      <p:grpSp>
        <p:nvGrpSpPr>
          <p:cNvPr id="50" name="Group 24"/>
          <p:cNvGrpSpPr/>
          <p:nvPr>
            <p:custDataLst>
              <p:tags r:id="rId21"/>
            </p:custDataLst>
          </p:nvPr>
        </p:nvGrpSpPr>
        <p:grpSpPr>
          <a:xfrm rot="0">
            <a:off x="9775683" y="4674896"/>
            <a:ext cx="1086222" cy="1085251"/>
            <a:chOff x="0" y="0"/>
            <a:chExt cx="234364" cy="234154"/>
          </a:xfrm>
        </p:grpSpPr>
        <p:sp>
          <p:nvSpPr>
            <p:cNvPr id="51" name="Freeform 25"/>
            <p:cNvSpPr/>
            <p:nvPr>
              <p:custDataLst>
                <p:tags r:id="rId22"/>
              </p:custDataLst>
            </p:nvPr>
          </p:nvSpPr>
          <p:spPr>
            <a:xfrm>
              <a:off x="0" y="0"/>
              <a:ext cx="234364" cy="234154"/>
            </a:xfrm>
            <a:custGeom>
              <a:avLst/>
              <a:gdLst/>
              <a:ahLst/>
              <a:cxnLst/>
              <a:rect l="l" t="t" r="r" b="b"/>
              <a:pathLst>
                <a:path w="234364" h="234154">
                  <a:moveTo>
                    <a:pt x="0" y="0"/>
                  </a:moveTo>
                  <a:lnTo>
                    <a:pt x="234364" y="0"/>
                  </a:lnTo>
                  <a:lnTo>
                    <a:pt x="234364" y="234154"/>
                  </a:lnTo>
                  <a:lnTo>
                    <a:pt x="0" y="234154"/>
                  </a:lnTo>
                  <a:close/>
                </a:path>
              </a:pathLst>
            </a:custGeom>
            <a:solidFill>
              <a:srgbClr val="5DFB3C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52" name="TextBox 26"/>
            <p:cNvSpPr txBox="1"/>
            <p:nvPr/>
          </p:nvSpPr>
          <p:spPr>
            <a:xfrm>
              <a:off x="0" y="-28575"/>
              <a:ext cx="234364" cy="262729"/>
            </a:xfrm>
            <a:prstGeom prst="rect">
              <a:avLst/>
            </a:prstGeom>
          </p:spPr>
          <p:txBody>
            <a:bodyPr lIns="50800" tIns="50800" rIns="50800" bIns="50800" rtlCol="0" anchor="ctr"/>
            <a:p>
              <a:pPr algn="ctr">
                <a:lnSpc>
                  <a:spcPts val="2685"/>
                </a:lnSpc>
              </a:pPr>
            </a:p>
          </p:txBody>
        </p:sp>
      </p:grpSp>
      <p:grpSp>
        <p:nvGrpSpPr>
          <p:cNvPr id="53" name="Group 27"/>
          <p:cNvGrpSpPr/>
          <p:nvPr>
            <p:custDataLst>
              <p:tags r:id="rId23"/>
            </p:custDataLst>
          </p:nvPr>
        </p:nvGrpSpPr>
        <p:grpSpPr>
          <a:xfrm rot="0">
            <a:off x="9601200" y="6244590"/>
            <a:ext cx="8290560" cy="1441450"/>
            <a:chOff x="0" y="0"/>
            <a:chExt cx="2010038" cy="310967"/>
          </a:xfrm>
        </p:grpSpPr>
        <p:sp>
          <p:nvSpPr>
            <p:cNvPr id="54" name="Freeform 28"/>
            <p:cNvSpPr/>
            <p:nvPr>
              <p:custDataLst>
                <p:tags r:id="rId24"/>
              </p:custDataLst>
            </p:nvPr>
          </p:nvSpPr>
          <p:spPr>
            <a:xfrm>
              <a:off x="0" y="0"/>
              <a:ext cx="2010038" cy="310967"/>
            </a:xfrm>
            <a:custGeom>
              <a:avLst/>
              <a:gdLst/>
              <a:ahLst/>
              <a:cxnLst/>
              <a:rect l="l" t="t" r="r" b="b"/>
              <a:pathLst>
                <a:path w="2010038" h="310967">
                  <a:moveTo>
                    <a:pt x="0" y="0"/>
                  </a:moveTo>
                  <a:lnTo>
                    <a:pt x="2010038" y="0"/>
                  </a:lnTo>
                  <a:lnTo>
                    <a:pt x="2010038" y="310967"/>
                  </a:lnTo>
                  <a:lnTo>
                    <a:pt x="0" y="310967"/>
                  </a:lnTo>
                  <a:close/>
                </a:path>
              </a:pathLst>
            </a:custGeom>
            <a:solidFill>
              <a:srgbClr val="FDFF42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55" name="TextBox 29"/>
            <p:cNvSpPr txBox="1"/>
            <p:nvPr/>
          </p:nvSpPr>
          <p:spPr>
            <a:xfrm>
              <a:off x="0" y="-28575"/>
              <a:ext cx="2010038" cy="339542"/>
            </a:xfrm>
            <a:prstGeom prst="rect">
              <a:avLst/>
            </a:prstGeom>
          </p:spPr>
          <p:txBody>
            <a:bodyPr lIns="50800" tIns="50800" rIns="50800" bIns="50800" rtlCol="0" anchor="ctr"/>
            <a:p>
              <a:pPr algn="ctr">
                <a:lnSpc>
                  <a:spcPts val="2685"/>
                </a:lnSpc>
              </a:pPr>
            </a:p>
          </p:txBody>
        </p:sp>
      </p:grpSp>
      <p:grpSp>
        <p:nvGrpSpPr>
          <p:cNvPr id="56" name="Group 33"/>
          <p:cNvGrpSpPr/>
          <p:nvPr>
            <p:custDataLst>
              <p:tags r:id="rId25"/>
            </p:custDataLst>
          </p:nvPr>
        </p:nvGrpSpPr>
        <p:grpSpPr>
          <a:xfrm rot="0">
            <a:off x="9775683" y="6422778"/>
            <a:ext cx="1086222" cy="1085251"/>
            <a:chOff x="0" y="0"/>
            <a:chExt cx="234364" cy="234154"/>
          </a:xfrm>
        </p:grpSpPr>
        <p:sp>
          <p:nvSpPr>
            <p:cNvPr id="57" name="Freeform 34"/>
            <p:cNvSpPr/>
            <p:nvPr>
              <p:custDataLst>
                <p:tags r:id="rId26"/>
              </p:custDataLst>
            </p:nvPr>
          </p:nvSpPr>
          <p:spPr>
            <a:xfrm>
              <a:off x="0" y="0"/>
              <a:ext cx="234364" cy="234154"/>
            </a:xfrm>
            <a:custGeom>
              <a:avLst/>
              <a:gdLst/>
              <a:ahLst/>
              <a:cxnLst/>
              <a:rect l="l" t="t" r="r" b="b"/>
              <a:pathLst>
                <a:path w="234364" h="234154">
                  <a:moveTo>
                    <a:pt x="0" y="0"/>
                  </a:moveTo>
                  <a:lnTo>
                    <a:pt x="234364" y="0"/>
                  </a:lnTo>
                  <a:lnTo>
                    <a:pt x="234364" y="234154"/>
                  </a:lnTo>
                  <a:lnTo>
                    <a:pt x="0" y="234154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58" name="TextBox 35"/>
            <p:cNvSpPr txBox="1"/>
            <p:nvPr/>
          </p:nvSpPr>
          <p:spPr>
            <a:xfrm>
              <a:off x="0" y="-28575"/>
              <a:ext cx="234364" cy="262729"/>
            </a:xfrm>
            <a:prstGeom prst="rect">
              <a:avLst/>
            </a:prstGeom>
          </p:spPr>
          <p:txBody>
            <a:bodyPr lIns="50800" tIns="50800" rIns="50800" bIns="50800" rtlCol="0" anchor="ctr"/>
            <a:p>
              <a:pPr algn="ctr">
                <a:lnSpc>
                  <a:spcPts val="2685"/>
                </a:lnSpc>
              </a:pPr>
            </a:p>
          </p:txBody>
        </p:sp>
      </p:grpSp>
      <p:sp>
        <p:nvSpPr>
          <p:cNvPr id="59" name="TextBox 41"/>
          <p:cNvSpPr txBox="1"/>
          <p:nvPr>
            <p:custDataLst>
              <p:tags r:id="rId27"/>
            </p:custDataLst>
          </p:nvPr>
        </p:nvSpPr>
        <p:spPr>
          <a:xfrm>
            <a:off x="11086801" y="2901608"/>
            <a:ext cx="6480500" cy="11252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p>
            <a:pPr marL="342900" indent="-342900" algn="just">
              <a:lnSpc>
                <a:spcPts val="2925"/>
              </a:lnSpc>
              <a:buFont typeface="Arial" panose="020B0604020202020204" pitchFamily="34" charset="0"/>
              <a:buChar char="•"/>
            </a:pPr>
            <a:r>
              <a:rPr lang="zh-CN" altLang="en-US" sz="1910">
                <a:solidFill>
                  <a:srgbClr val="000000"/>
                </a:solidFill>
                <a:latin typeface="思源黑体" panose="020B0800000000000000" charset="-122"/>
                <a:ea typeface="思源黑体" panose="020B0800000000000000" charset="-122"/>
                <a:cs typeface="思源黑体" panose="020B0800000000000000" charset="-122"/>
                <a:sym typeface="思源黑体" panose="020B0800000000000000" charset="-122"/>
              </a:rPr>
              <a:t>相册具有属性：个人、共有，方便后续的群文件</a:t>
            </a:r>
            <a:r>
              <a:rPr lang="zh-CN" altLang="en-US" sz="1910">
                <a:solidFill>
                  <a:srgbClr val="000000"/>
                </a:solidFill>
                <a:latin typeface="思源黑体" panose="020B0800000000000000" charset="-122"/>
                <a:ea typeface="思源黑体" panose="020B0800000000000000" charset="-122"/>
                <a:cs typeface="思源黑体" panose="020B0800000000000000" charset="-122"/>
                <a:sym typeface="思源黑体" panose="020B0800000000000000" charset="-122"/>
              </a:rPr>
              <a:t>管理</a:t>
            </a:r>
            <a:endParaRPr lang="zh-CN" altLang="en-US" sz="1910">
              <a:solidFill>
                <a:srgbClr val="000000"/>
              </a:solidFill>
              <a:latin typeface="思源黑体" panose="020B0800000000000000" charset="-122"/>
              <a:ea typeface="思源黑体" panose="020B0800000000000000" charset="-122"/>
              <a:cs typeface="思源黑体" panose="020B0800000000000000" charset="-122"/>
              <a:sym typeface="思源黑体" panose="020B0800000000000000" charset="-122"/>
            </a:endParaRPr>
          </a:p>
          <a:p>
            <a:pPr marL="342900" indent="-342900" algn="just">
              <a:lnSpc>
                <a:spcPts val="2925"/>
              </a:lnSpc>
              <a:buFont typeface="Arial" panose="020B0604020202020204" pitchFamily="34" charset="0"/>
              <a:buChar char="•"/>
            </a:pPr>
            <a:r>
              <a:rPr lang="zh-CN" altLang="en-US" sz="1910">
                <a:solidFill>
                  <a:srgbClr val="000000"/>
                </a:solidFill>
                <a:latin typeface="思源黑体" panose="020B0800000000000000" charset="-122"/>
                <a:ea typeface="思源黑体" panose="020B0800000000000000" charset="-122"/>
                <a:cs typeface="思源黑体" panose="020B0800000000000000" charset="-122"/>
                <a:sym typeface="思源黑体" panose="020B0800000000000000" charset="-122"/>
              </a:rPr>
              <a:t>搜索</a:t>
            </a:r>
            <a:r>
              <a:rPr lang="zh-CN" altLang="en-US" sz="1910">
                <a:solidFill>
                  <a:srgbClr val="000000"/>
                </a:solidFill>
                <a:latin typeface="思源黑体" panose="020B0800000000000000" charset="-122"/>
                <a:ea typeface="思源黑体" panose="020B0800000000000000" charset="-122"/>
                <a:cs typeface="思源黑体" panose="020B0800000000000000" charset="-122"/>
                <a:sym typeface="思源黑体" panose="020B0800000000000000" charset="-122"/>
              </a:rPr>
              <a:t>相册</a:t>
            </a:r>
            <a:endParaRPr lang="zh-CN" altLang="en-US" sz="1910">
              <a:solidFill>
                <a:srgbClr val="000000"/>
              </a:solidFill>
              <a:latin typeface="思源黑体" panose="020B0800000000000000" charset="-122"/>
              <a:ea typeface="思源黑体" panose="020B0800000000000000" charset="-122"/>
              <a:cs typeface="思源黑体" panose="020B0800000000000000" charset="-122"/>
              <a:sym typeface="思源黑体" panose="020B0800000000000000" charset="-122"/>
            </a:endParaRPr>
          </a:p>
          <a:p>
            <a:pPr marL="342900" indent="-342900" algn="just">
              <a:lnSpc>
                <a:spcPts val="2925"/>
              </a:lnSpc>
              <a:buFont typeface="Arial" panose="020B0604020202020204" pitchFamily="34" charset="0"/>
              <a:buChar char="•"/>
            </a:pPr>
            <a:r>
              <a:rPr lang="zh-CN" altLang="en-US" sz="1910">
                <a:solidFill>
                  <a:srgbClr val="000000"/>
                </a:solidFill>
                <a:latin typeface="思源黑体" panose="020B0800000000000000" charset="-122"/>
                <a:ea typeface="思源黑体" panose="020B0800000000000000" charset="-122"/>
                <a:cs typeface="思源黑体" panose="020B0800000000000000" charset="-122"/>
                <a:sym typeface="思源黑体" panose="020B0800000000000000" charset="-122"/>
              </a:rPr>
              <a:t>交互按钮：创建、</a:t>
            </a:r>
            <a:r>
              <a:rPr lang="zh-CN" altLang="en-US" sz="1910">
                <a:solidFill>
                  <a:srgbClr val="000000"/>
                </a:solidFill>
                <a:latin typeface="思源黑体" panose="020B0800000000000000" charset="-122"/>
                <a:ea typeface="思源黑体" panose="020B0800000000000000" charset="-122"/>
                <a:cs typeface="思源黑体" panose="020B0800000000000000" charset="-122"/>
                <a:sym typeface="思源黑体" panose="020B0800000000000000" charset="-122"/>
              </a:rPr>
              <a:t>管理</a:t>
            </a:r>
            <a:endParaRPr lang="zh-CN" altLang="en-US" sz="1910">
              <a:solidFill>
                <a:srgbClr val="000000"/>
              </a:solidFill>
              <a:latin typeface="思源黑体" panose="020B0800000000000000" charset="-122"/>
              <a:ea typeface="思源黑体" panose="020B0800000000000000" charset="-122"/>
              <a:cs typeface="思源黑体" panose="020B0800000000000000" charset="-122"/>
              <a:sym typeface="思源黑体" panose="020B0800000000000000" charset="-122"/>
            </a:endParaRPr>
          </a:p>
        </p:txBody>
      </p:sp>
      <p:sp>
        <p:nvSpPr>
          <p:cNvPr id="60" name="TextBox 42"/>
          <p:cNvSpPr txBox="1"/>
          <p:nvPr>
            <p:custDataLst>
              <p:tags r:id="rId28"/>
            </p:custDataLst>
          </p:nvPr>
        </p:nvSpPr>
        <p:spPr>
          <a:xfrm>
            <a:off x="11150301" y="4643235"/>
            <a:ext cx="6480500" cy="11252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p>
            <a:pPr marL="342900" indent="-342900" algn="just">
              <a:lnSpc>
                <a:spcPts val="2925"/>
              </a:lnSpc>
              <a:buFont typeface="Arial" panose="020B0604020202020204" pitchFamily="34" charset="0"/>
              <a:buChar char="•"/>
            </a:pPr>
            <a:r>
              <a:rPr lang="zh-CN" altLang="en-US" sz="1910">
                <a:solidFill>
                  <a:srgbClr val="000000"/>
                </a:solidFill>
                <a:latin typeface="思源黑体" panose="020B0800000000000000" charset="-122"/>
                <a:ea typeface="思源黑体" panose="020B0800000000000000" charset="-122"/>
                <a:cs typeface="思源黑体" panose="020B0800000000000000" charset="-122"/>
                <a:sym typeface="思源黑体" panose="020B0800000000000000" charset="-122"/>
              </a:rPr>
              <a:t>基本信息：名称、描述、封面信息</a:t>
            </a:r>
            <a:endParaRPr lang="zh-CN" altLang="en-US" sz="1910">
              <a:solidFill>
                <a:srgbClr val="000000"/>
              </a:solidFill>
              <a:latin typeface="思源黑体" panose="020B0800000000000000" charset="-122"/>
              <a:ea typeface="思源黑体" panose="020B0800000000000000" charset="-122"/>
              <a:cs typeface="思源黑体" panose="020B0800000000000000" charset="-122"/>
              <a:sym typeface="思源黑体" panose="020B0800000000000000" charset="-122"/>
            </a:endParaRPr>
          </a:p>
          <a:p>
            <a:pPr marL="342900" indent="-342900" algn="just">
              <a:lnSpc>
                <a:spcPts val="2925"/>
              </a:lnSpc>
              <a:buFont typeface="Arial" panose="020B0604020202020204" pitchFamily="34" charset="0"/>
              <a:buChar char="•"/>
            </a:pPr>
            <a:r>
              <a:rPr lang="zh-CN" altLang="en-US" sz="1910">
                <a:solidFill>
                  <a:srgbClr val="000000"/>
                </a:solidFill>
                <a:latin typeface="思源黑体" panose="020B0800000000000000" charset="-122"/>
                <a:ea typeface="思源黑体" panose="020B0800000000000000" charset="-122"/>
                <a:cs typeface="思源黑体" panose="020B0800000000000000" charset="-122"/>
                <a:sym typeface="思源黑体" panose="020B0800000000000000" charset="-122"/>
              </a:rPr>
              <a:t>自定义信息：相册类型、相册标签，方便最后生成统计</a:t>
            </a:r>
            <a:r>
              <a:rPr lang="zh-CN" altLang="en-US" sz="1910">
                <a:solidFill>
                  <a:srgbClr val="000000"/>
                </a:solidFill>
                <a:latin typeface="思源黑体" panose="020B0800000000000000" charset="-122"/>
                <a:ea typeface="思源黑体" panose="020B0800000000000000" charset="-122"/>
                <a:cs typeface="思源黑体" panose="020B0800000000000000" charset="-122"/>
                <a:sym typeface="思源黑体" panose="020B0800000000000000" charset="-122"/>
              </a:rPr>
              <a:t>报告</a:t>
            </a:r>
            <a:endParaRPr lang="zh-CN" altLang="en-US" sz="1910">
              <a:solidFill>
                <a:srgbClr val="000000"/>
              </a:solidFill>
              <a:latin typeface="思源黑体" panose="020B0800000000000000" charset="-122"/>
              <a:ea typeface="思源黑体" panose="020B0800000000000000" charset="-122"/>
              <a:cs typeface="思源黑体" panose="020B0800000000000000" charset="-122"/>
              <a:sym typeface="思源黑体" panose="020B0800000000000000" charset="-122"/>
            </a:endParaRPr>
          </a:p>
        </p:txBody>
      </p:sp>
      <p:grpSp>
        <p:nvGrpSpPr>
          <p:cNvPr id="61" name="Group 43"/>
          <p:cNvGrpSpPr/>
          <p:nvPr>
            <p:custDataLst>
              <p:tags r:id="rId29"/>
            </p:custDataLst>
          </p:nvPr>
        </p:nvGrpSpPr>
        <p:grpSpPr>
          <a:xfrm rot="0">
            <a:off x="9513340" y="4412886"/>
            <a:ext cx="175720" cy="168013"/>
            <a:chOff x="0" y="0"/>
            <a:chExt cx="37914" cy="36250"/>
          </a:xfrm>
        </p:grpSpPr>
        <p:sp>
          <p:nvSpPr>
            <p:cNvPr id="62" name="Freeform 44"/>
            <p:cNvSpPr/>
            <p:nvPr>
              <p:custDataLst>
                <p:tags r:id="rId30"/>
              </p:custDataLst>
            </p:nvPr>
          </p:nvSpPr>
          <p:spPr>
            <a:xfrm>
              <a:off x="0" y="0"/>
              <a:ext cx="37914" cy="36250"/>
            </a:xfrm>
            <a:custGeom>
              <a:avLst/>
              <a:gdLst/>
              <a:ahLst/>
              <a:cxnLst/>
              <a:rect l="l" t="t" r="r" b="b"/>
              <a:pathLst>
                <a:path w="37914" h="36250">
                  <a:moveTo>
                    <a:pt x="0" y="0"/>
                  </a:moveTo>
                  <a:lnTo>
                    <a:pt x="37914" y="0"/>
                  </a:lnTo>
                  <a:lnTo>
                    <a:pt x="37914" y="36250"/>
                  </a:lnTo>
                  <a:lnTo>
                    <a:pt x="0" y="36250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63" name="TextBox 45"/>
            <p:cNvSpPr txBox="1"/>
            <p:nvPr/>
          </p:nvSpPr>
          <p:spPr>
            <a:xfrm>
              <a:off x="0" y="-28575"/>
              <a:ext cx="37914" cy="64825"/>
            </a:xfrm>
            <a:prstGeom prst="rect">
              <a:avLst/>
            </a:prstGeom>
          </p:spPr>
          <p:txBody>
            <a:bodyPr lIns="50800" tIns="50800" rIns="50800" bIns="50800" rtlCol="0" anchor="ctr"/>
            <a:p>
              <a:pPr algn="ctr">
                <a:lnSpc>
                  <a:spcPts val="2685"/>
                </a:lnSpc>
              </a:pPr>
            </a:p>
          </p:txBody>
        </p:sp>
      </p:grpSp>
      <p:grpSp>
        <p:nvGrpSpPr>
          <p:cNvPr id="64" name="Group 46"/>
          <p:cNvGrpSpPr/>
          <p:nvPr>
            <p:custDataLst>
              <p:tags r:id="rId31"/>
            </p:custDataLst>
          </p:nvPr>
        </p:nvGrpSpPr>
        <p:grpSpPr>
          <a:xfrm rot="0">
            <a:off x="9513340" y="6165033"/>
            <a:ext cx="175720" cy="168013"/>
            <a:chOff x="0" y="0"/>
            <a:chExt cx="37914" cy="36250"/>
          </a:xfrm>
        </p:grpSpPr>
        <p:sp>
          <p:nvSpPr>
            <p:cNvPr id="65" name="Freeform 47"/>
            <p:cNvSpPr/>
            <p:nvPr>
              <p:custDataLst>
                <p:tags r:id="rId32"/>
              </p:custDataLst>
            </p:nvPr>
          </p:nvSpPr>
          <p:spPr>
            <a:xfrm>
              <a:off x="0" y="0"/>
              <a:ext cx="37914" cy="36250"/>
            </a:xfrm>
            <a:custGeom>
              <a:avLst/>
              <a:gdLst/>
              <a:ahLst/>
              <a:cxnLst/>
              <a:rect l="l" t="t" r="r" b="b"/>
              <a:pathLst>
                <a:path w="37914" h="36250">
                  <a:moveTo>
                    <a:pt x="0" y="0"/>
                  </a:moveTo>
                  <a:lnTo>
                    <a:pt x="37914" y="0"/>
                  </a:lnTo>
                  <a:lnTo>
                    <a:pt x="37914" y="36250"/>
                  </a:lnTo>
                  <a:lnTo>
                    <a:pt x="0" y="36250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66" name="TextBox 48"/>
            <p:cNvSpPr txBox="1"/>
            <p:nvPr/>
          </p:nvSpPr>
          <p:spPr>
            <a:xfrm>
              <a:off x="0" y="-28575"/>
              <a:ext cx="37914" cy="64825"/>
            </a:xfrm>
            <a:prstGeom prst="rect">
              <a:avLst/>
            </a:prstGeom>
          </p:spPr>
          <p:txBody>
            <a:bodyPr lIns="50800" tIns="50800" rIns="50800" bIns="50800" rtlCol="0" anchor="ctr"/>
            <a:p>
              <a:pPr algn="ctr">
                <a:lnSpc>
                  <a:spcPts val="2685"/>
                </a:lnSpc>
              </a:pPr>
            </a:p>
          </p:txBody>
        </p:sp>
      </p:grpSp>
      <p:grpSp>
        <p:nvGrpSpPr>
          <p:cNvPr id="67" name="Group 49"/>
          <p:cNvGrpSpPr/>
          <p:nvPr>
            <p:custDataLst>
              <p:tags r:id="rId33"/>
            </p:custDataLst>
          </p:nvPr>
        </p:nvGrpSpPr>
        <p:grpSpPr>
          <a:xfrm rot="0">
            <a:off x="17792700" y="4412886"/>
            <a:ext cx="175720" cy="168013"/>
            <a:chOff x="0" y="0"/>
            <a:chExt cx="37914" cy="36250"/>
          </a:xfrm>
        </p:grpSpPr>
        <p:sp>
          <p:nvSpPr>
            <p:cNvPr id="68" name="Freeform 50"/>
            <p:cNvSpPr/>
            <p:nvPr>
              <p:custDataLst>
                <p:tags r:id="rId34"/>
              </p:custDataLst>
            </p:nvPr>
          </p:nvSpPr>
          <p:spPr>
            <a:xfrm>
              <a:off x="0" y="0"/>
              <a:ext cx="37914" cy="36250"/>
            </a:xfrm>
            <a:custGeom>
              <a:avLst/>
              <a:gdLst/>
              <a:ahLst/>
              <a:cxnLst/>
              <a:rect l="l" t="t" r="r" b="b"/>
              <a:pathLst>
                <a:path w="37914" h="36250">
                  <a:moveTo>
                    <a:pt x="0" y="0"/>
                  </a:moveTo>
                  <a:lnTo>
                    <a:pt x="37914" y="0"/>
                  </a:lnTo>
                  <a:lnTo>
                    <a:pt x="37914" y="36250"/>
                  </a:lnTo>
                  <a:lnTo>
                    <a:pt x="0" y="36250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69" name="TextBox 51"/>
            <p:cNvSpPr txBox="1"/>
            <p:nvPr/>
          </p:nvSpPr>
          <p:spPr>
            <a:xfrm>
              <a:off x="0" y="-28575"/>
              <a:ext cx="37914" cy="64825"/>
            </a:xfrm>
            <a:prstGeom prst="rect">
              <a:avLst/>
            </a:prstGeom>
          </p:spPr>
          <p:txBody>
            <a:bodyPr lIns="50800" tIns="50800" rIns="50800" bIns="50800" rtlCol="0" anchor="ctr"/>
            <a:p>
              <a:pPr algn="ctr">
                <a:lnSpc>
                  <a:spcPts val="2685"/>
                </a:lnSpc>
              </a:pPr>
            </a:p>
          </p:txBody>
        </p:sp>
      </p:grpSp>
      <p:grpSp>
        <p:nvGrpSpPr>
          <p:cNvPr id="70" name="Group 52"/>
          <p:cNvGrpSpPr/>
          <p:nvPr>
            <p:custDataLst>
              <p:tags r:id="rId35"/>
            </p:custDataLst>
          </p:nvPr>
        </p:nvGrpSpPr>
        <p:grpSpPr>
          <a:xfrm rot="0">
            <a:off x="17792436" y="6032592"/>
            <a:ext cx="175720" cy="300454"/>
            <a:chOff x="0" y="-28575"/>
            <a:chExt cx="37914" cy="64825"/>
          </a:xfrm>
        </p:grpSpPr>
        <p:sp>
          <p:nvSpPr>
            <p:cNvPr id="71" name="Freeform 53"/>
            <p:cNvSpPr/>
            <p:nvPr>
              <p:custDataLst>
                <p:tags r:id="rId36"/>
              </p:custDataLst>
            </p:nvPr>
          </p:nvSpPr>
          <p:spPr>
            <a:xfrm>
              <a:off x="0" y="0"/>
              <a:ext cx="37914" cy="36250"/>
            </a:xfrm>
            <a:custGeom>
              <a:avLst/>
              <a:gdLst/>
              <a:ahLst/>
              <a:cxnLst/>
              <a:rect l="l" t="t" r="r" b="b"/>
              <a:pathLst>
                <a:path w="37914" h="36250">
                  <a:moveTo>
                    <a:pt x="0" y="0"/>
                  </a:moveTo>
                  <a:lnTo>
                    <a:pt x="37914" y="0"/>
                  </a:lnTo>
                  <a:lnTo>
                    <a:pt x="37914" y="36250"/>
                  </a:lnTo>
                  <a:lnTo>
                    <a:pt x="0" y="36250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72" name="TextBox 54"/>
            <p:cNvSpPr txBox="1"/>
            <p:nvPr/>
          </p:nvSpPr>
          <p:spPr>
            <a:xfrm>
              <a:off x="0" y="-28575"/>
              <a:ext cx="37914" cy="64825"/>
            </a:xfrm>
            <a:prstGeom prst="rect">
              <a:avLst/>
            </a:prstGeom>
          </p:spPr>
          <p:txBody>
            <a:bodyPr lIns="50800" tIns="50800" rIns="50800" bIns="50800" rtlCol="0" anchor="ctr"/>
            <a:p>
              <a:pPr algn="ctr">
                <a:lnSpc>
                  <a:spcPts val="2685"/>
                </a:lnSpc>
              </a:pPr>
            </a:p>
          </p:txBody>
        </p:sp>
      </p:grpSp>
      <p:grpSp>
        <p:nvGrpSpPr>
          <p:cNvPr id="73" name="Group 61"/>
          <p:cNvGrpSpPr/>
          <p:nvPr>
            <p:custDataLst>
              <p:tags r:id="rId37"/>
            </p:custDataLst>
          </p:nvPr>
        </p:nvGrpSpPr>
        <p:grpSpPr>
          <a:xfrm rot="0">
            <a:off x="9513340" y="5854145"/>
            <a:ext cx="175720" cy="168013"/>
            <a:chOff x="0" y="0"/>
            <a:chExt cx="37914" cy="36250"/>
          </a:xfrm>
        </p:grpSpPr>
        <p:sp>
          <p:nvSpPr>
            <p:cNvPr id="74" name="Freeform 62"/>
            <p:cNvSpPr/>
            <p:nvPr>
              <p:custDataLst>
                <p:tags r:id="rId38"/>
              </p:custDataLst>
            </p:nvPr>
          </p:nvSpPr>
          <p:spPr>
            <a:xfrm>
              <a:off x="0" y="0"/>
              <a:ext cx="37914" cy="36250"/>
            </a:xfrm>
            <a:custGeom>
              <a:avLst/>
              <a:gdLst/>
              <a:ahLst/>
              <a:cxnLst/>
              <a:rect l="l" t="t" r="r" b="b"/>
              <a:pathLst>
                <a:path w="37914" h="36250">
                  <a:moveTo>
                    <a:pt x="0" y="0"/>
                  </a:moveTo>
                  <a:lnTo>
                    <a:pt x="37914" y="0"/>
                  </a:lnTo>
                  <a:lnTo>
                    <a:pt x="37914" y="36250"/>
                  </a:lnTo>
                  <a:lnTo>
                    <a:pt x="0" y="36250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75" name="TextBox 63"/>
            <p:cNvSpPr txBox="1"/>
            <p:nvPr/>
          </p:nvSpPr>
          <p:spPr>
            <a:xfrm>
              <a:off x="0" y="-28575"/>
              <a:ext cx="37914" cy="64825"/>
            </a:xfrm>
            <a:prstGeom prst="rect">
              <a:avLst/>
            </a:prstGeom>
          </p:spPr>
          <p:txBody>
            <a:bodyPr lIns="50800" tIns="50800" rIns="50800" bIns="50800" rtlCol="0" anchor="ctr"/>
            <a:p>
              <a:pPr algn="ctr">
                <a:lnSpc>
                  <a:spcPts val="2685"/>
                </a:lnSpc>
              </a:pPr>
            </a:p>
          </p:txBody>
        </p:sp>
      </p:grpSp>
      <p:grpSp>
        <p:nvGrpSpPr>
          <p:cNvPr id="76" name="Group 64"/>
          <p:cNvGrpSpPr/>
          <p:nvPr>
            <p:custDataLst>
              <p:tags r:id="rId39"/>
            </p:custDataLst>
          </p:nvPr>
        </p:nvGrpSpPr>
        <p:grpSpPr>
          <a:xfrm rot="0">
            <a:off x="9513340" y="7606292"/>
            <a:ext cx="175720" cy="168013"/>
            <a:chOff x="0" y="0"/>
            <a:chExt cx="37914" cy="36250"/>
          </a:xfrm>
        </p:grpSpPr>
        <p:sp>
          <p:nvSpPr>
            <p:cNvPr id="77" name="Freeform 65"/>
            <p:cNvSpPr/>
            <p:nvPr>
              <p:custDataLst>
                <p:tags r:id="rId40"/>
              </p:custDataLst>
            </p:nvPr>
          </p:nvSpPr>
          <p:spPr>
            <a:xfrm>
              <a:off x="0" y="0"/>
              <a:ext cx="37914" cy="36250"/>
            </a:xfrm>
            <a:custGeom>
              <a:avLst/>
              <a:gdLst/>
              <a:ahLst/>
              <a:cxnLst/>
              <a:rect l="l" t="t" r="r" b="b"/>
              <a:pathLst>
                <a:path w="37914" h="36250">
                  <a:moveTo>
                    <a:pt x="0" y="0"/>
                  </a:moveTo>
                  <a:lnTo>
                    <a:pt x="37914" y="0"/>
                  </a:lnTo>
                  <a:lnTo>
                    <a:pt x="37914" y="36250"/>
                  </a:lnTo>
                  <a:lnTo>
                    <a:pt x="0" y="36250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78" name="TextBox 66"/>
            <p:cNvSpPr txBox="1"/>
            <p:nvPr/>
          </p:nvSpPr>
          <p:spPr>
            <a:xfrm>
              <a:off x="0" y="-28575"/>
              <a:ext cx="37914" cy="64825"/>
            </a:xfrm>
            <a:prstGeom prst="rect">
              <a:avLst/>
            </a:prstGeom>
          </p:spPr>
          <p:txBody>
            <a:bodyPr lIns="50800" tIns="50800" rIns="50800" bIns="50800" rtlCol="0" anchor="ctr"/>
            <a:p>
              <a:pPr algn="ctr">
                <a:lnSpc>
                  <a:spcPts val="2685"/>
                </a:lnSpc>
              </a:pPr>
            </a:p>
          </p:txBody>
        </p:sp>
      </p:grpSp>
      <p:grpSp>
        <p:nvGrpSpPr>
          <p:cNvPr id="79" name="Group 67"/>
          <p:cNvGrpSpPr/>
          <p:nvPr>
            <p:custDataLst>
              <p:tags r:id="rId41"/>
            </p:custDataLst>
          </p:nvPr>
        </p:nvGrpSpPr>
        <p:grpSpPr>
          <a:xfrm rot="0">
            <a:off x="17792700" y="5854145"/>
            <a:ext cx="175720" cy="168013"/>
            <a:chOff x="0" y="0"/>
            <a:chExt cx="37914" cy="36250"/>
          </a:xfrm>
        </p:grpSpPr>
        <p:sp>
          <p:nvSpPr>
            <p:cNvPr id="80" name="Freeform 68"/>
            <p:cNvSpPr/>
            <p:nvPr>
              <p:custDataLst>
                <p:tags r:id="rId42"/>
              </p:custDataLst>
            </p:nvPr>
          </p:nvSpPr>
          <p:spPr>
            <a:xfrm>
              <a:off x="0" y="0"/>
              <a:ext cx="37914" cy="36250"/>
            </a:xfrm>
            <a:custGeom>
              <a:avLst/>
              <a:gdLst/>
              <a:ahLst/>
              <a:cxnLst/>
              <a:rect l="l" t="t" r="r" b="b"/>
              <a:pathLst>
                <a:path w="37914" h="36250">
                  <a:moveTo>
                    <a:pt x="0" y="0"/>
                  </a:moveTo>
                  <a:lnTo>
                    <a:pt x="37914" y="0"/>
                  </a:lnTo>
                  <a:lnTo>
                    <a:pt x="37914" y="36250"/>
                  </a:lnTo>
                  <a:lnTo>
                    <a:pt x="0" y="36250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81" name="TextBox 69"/>
            <p:cNvSpPr txBox="1"/>
            <p:nvPr/>
          </p:nvSpPr>
          <p:spPr>
            <a:xfrm>
              <a:off x="0" y="-28575"/>
              <a:ext cx="37914" cy="64825"/>
            </a:xfrm>
            <a:prstGeom prst="rect">
              <a:avLst/>
            </a:prstGeom>
          </p:spPr>
          <p:txBody>
            <a:bodyPr lIns="50800" tIns="50800" rIns="50800" bIns="50800" rtlCol="0" anchor="ctr"/>
            <a:p>
              <a:pPr algn="ctr">
                <a:lnSpc>
                  <a:spcPts val="2685"/>
                </a:lnSpc>
              </a:pPr>
            </a:p>
          </p:txBody>
        </p:sp>
      </p:grpSp>
      <p:grpSp>
        <p:nvGrpSpPr>
          <p:cNvPr id="82" name="Group 70"/>
          <p:cNvGrpSpPr/>
          <p:nvPr>
            <p:custDataLst>
              <p:tags r:id="rId43"/>
            </p:custDataLst>
          </p:nvPr>
        </p:nvGrpSpPr>
        <p:grpSpPr>
          <a:xfrm rot="0">
            <a:off x="17792436" y="7606292"/>
            <a:ext cx="175720" cy="168013"/>
            <a:chOff x="0" y="0"/>
            <a:chExt cx="37914" cy="36250"/>
          </a:xfrm>
        </p:grpSpPr>
        <p:sp>
          <p:nvSpPr>
            <p:cNvPr id="83" name="Freeform 71"/>
            <p:cNvSpPr/>
            <p:nvPr>
              <p:custDataLst>
                <p:tags r:id="rId44"/>
              </p:custDataLst>
            </p:nvPr>
          </p:nvSpPr>
          <p:spPr>
            <a:xfrm>
              <a:off x="0" y="0"/>
              <a:ext cx="37914" cy="36250"/>
            </a:xfrm>
            <a:custGeom>
              <a:avLst/>
              <a:gdLst/>
              <a:ahLst/>
              <a:cxnLst/>
              <a:rect l="l" t="t" r="r" b="b"/>
              <a:pathLst>
                <a:path w="37914" h="36250">
                  <a:moveTo>
                    <a:pt x="0" y="0"/>
                  </a:moveTo>
                  <a:lnTo>
                    <a:pt x="37914" y="0"/>
                  </a:lnTo>
                  <a:lnTo>
                    <a:pt x="37914" y="36250"/>
                  </a:lnTo>
                  <a:lnTo>
                    <a:pt x="0" y="36250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84" name="TextBox 72"/>
            <p:cNvSpPr txBox="1"/>
            <p:nvPr/>
          </p:nvSpPr>
          <p:spPr>
            <a:xfrm>
              <a:off x="0" y="-28575"/>
              <a:ext cx="37914" cy="64825"/>
            </a:xfrm>
            <a:prstGeom prst="rect">
              <a:avLst/>
            </a:prstGeom>
          </p:spPr>
          <p:txBody>
            <a:bodyPr lIns="50800" tIns="50800" rIns="50800" bIns="50800" rtlCol="0" anchor="ctr"/>
            <a:p>
              <a:pPr algn="ctr">
                <a:lnSpc>
                  <a:spcPts val="2685"/>
                </a:lnSpc>
              </a:pPr>
            </a:p>
          </p:txBody>
        </p:sp>
      </p:grpSp>
      <p:sp>
        <p:nvSpPr>
          <p:cNvPr id="85" name="TextBox 79"/>
          <p:cNvSpPr txBox="1"/>
          <p:nvPr>
            <p:custDataLst>
              <p:tags r:id="rId45"/>
            </p:custDataLst>
          </p:nvPr>
        </p:nvSpPr>
        <p:spPr>
          <a:xfrm>
            <a:off x="11221085" y="6743700"/>
            <a:ext cx="6671310" cy="3746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 marL="342900" indent="-342900" algn="just">
              <a:lnSpc>
                <a:spcPts val="2925"/>
              </a:lnSpc>
              <a:buFont typeface="Arial" panose="020B0604020202020204" pitchFamily="34" charset="0"/>
              <a:buChar char="•"/>
            </a:pPr>
            <a:r>
              <a:rPr lang="zh-CN" altLang="en-US" sz="2800">
                <a:solidFill>
                  <a:srgbClr val="000000"/>
                </a:solidFill>
                <a:latin typeface="思源黑体" panose="020B0800000000000000" charset="-122"/>
                <a:ea typeface="思源黑体" panose="020B0800000000000000" charset="-122"/>
                <a:cs typeface="思源黑体" panose="020B0800000000000000" charset="-122"/>
                <a:sym typeface="思源黑体" panose="020B0800000000000000" charset="-122"/>
              </a:rPr>
              <a:t>可以批量删除相册</a:t>
            </a:r>
            <a:endParaRPr lang="zh-CN" altLang="en-US" sz="2800">
              <a:solidFill>
                <a:srgbClr val="000000"/>
              </a:solidFill>
              <a:latin typeface="思源黑体" panose="020B0800000000000000" charset="-122"/>
              <a:ea typeface="思源黑体" panose="020B0800000000000000" charset="-122"/>
              <a:cs typeface="思源黑体" panose="020B0800000000000000" charset="-122"/>
              <a:sym typeface="思源黑体" panose="020B0800000000000000" charset="-122"/>
            </a:endParaRPr>
          </a:p>
        </p:txBody>
      </p:sp>
      <p:sp>
        <p:nvSpPr>
          <p:cNvPr id="86" name="TextBox 82"/>
          <p:cNvSpPr txBox="1"/>
          <p:nvPr>
            <p:custDataLst>
              <p:tags r:id="rId46"/>
            </p:custDataLst>
          </p:nvPr>
        </p:nvSpPr>
        <p:spPr>
          <a:xfrm>
            <a:off x="9892222" y="3236849"/>
            <a:ext cx="1013965" cy="406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p>
            <a:pPr algn="l">
              <a:lnSpc>
                <a:spcPts val="3170"/>
              </a:lnSpc>
            </a:pPr>
            <a:r>
              <a:rPr lang="zh-CN" altLang="en-US" sz="2265" b="1">
                <a:solidFill>
                  <a:srgbClr val="000000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总</a:t>
            </a:r>
            <a:r>
              <a:rPr lang="zh-CN" altLang="en-US" sz="2265" b="1">
                <a:solidFill>
                  <a:srgbClr val="000000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界面</a:t>
            </a:r>
            <a:endParaRPr lang="zh-CN" altLang="en-US" sz="2265" b="1">
              <a:solidFill>
                <a:srgbClr val="000000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思源黑体 Bold" panose="020B0800000000000000" charset="-122"/>
            </a:endParaRPr>
          </a:p>
        </p:txBody>
      </p:sp>
      <p:sp>
        <p:nvSpPr>
          <p:cNvPr id="87" name="TextBox 83"/>
          <p:cNvSpPr txBox="1"/>
          <p:nvPr>
            <p:custDataLst>
              <p:tags r:id="rId47"/>
            </p:custDataLst>
          </p:nvPr>
        </p:nvSpPr>
        <p:spPr>
          <a:xfrm>
            <a:off x="9816022" y="4973877"/>
            <a:ext cx="1013965" cy="406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p>
            <a:pPr algn="ctr">
              <a:lnSpc>
                <a:spcPts val="3170"/>
              </a:lnSpc>
            </a:pPr>
            <a:r>
              <a:rPr lang="zh-CN" altLang="en-US" sz="2265" b="1">
                <a:solidFill>
                  <a:srgbClr val="000000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创建</a:t>
            </a:r>
            <a:endParaRPr lang="zh-CN" altLang="en-US" sz="2265" b="1">
              <a:solidFill>
                <a:srgbClr val="000000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思源黑体 Bold" panose="020B0800000000000000" charset="-122"/>
            </a:endParaRPr>
          </a:p>
        </p:txBody>
      </p:sp>
      <p:sp>
        <p:nvSpPr>
          <p:cNvPr id="88" name="TextBox 84"/>
          <p:cNvSpPr txBox="1"/>
          <p:nvPr>
            <p:custDataLst>
              <p:tags r:id="rId48"/>
            </p:custDataLst>
          </p:nvPr>
        </p:nvSpPr>
        <p:spPr>
          <a:xfrm>
            <a:off x="9816022" y="6755436"/>
            <a:ext cx="1013965" cy="406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p>
            <a:pPr algn="ctr">
              <a:lnSpc>
                <a:spcPts val="3170"/>
              </a:lnSpc>
            </a:pPr>
            <a:r>
              <a:rPr lang="zh-CN" altLang="en-US" sz="2265" b="1">
                <a:solidFill>
                  <a:srgbClr val="000000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管理</a:t>
            </a:r>
            <a:endParaRPr lang="zh-CN" altLang="en-US" sz="2265" b="1">
              <a:solidFill>
                <a:srgbClr val="000000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思源黑体 Bold" panose="020B0800000000000000" charset="-122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DIAGRAM_VIRTUALLY_FRAME" val="{&quot;height&quot;:599.4420472440945,&quot;left&quot;:865.0233070866141,&quot;top&quot;:115.74086614173227,&quot;width&quot;:654.4458267716536}"/>
</p:tagLst>
</file>

<file path=ppt/tags/tag10.xml><?xml version="1.0" encoding="utf-8"?>
<p:tagLst xmlns:p="http://schemas.openxmlformats.org/presentationml/2006/main">
  <p:tag name="KSO_WM_DIAGRAM_VIRTUALLY_FRAME" val="{&quot;height&quot;:599.4420472440945,&quot;left&quot;:865.0233070866141,&quot;top&quot;:115.74086614173227,&quot;width&quot;:654.4458267716536}"/>
</p:tagLst>
</file>

<file path=ppt/tags/tag100.xml><?xml version="1.0" encoding="utf-8"?>
<p:tagLst xmlns:p="http://schemas.openxmlformats.org/presentationml/2006/main">
  <p:tag name="KSO_WM_DIAGRAM_VIRTUALLY_FRAME" val="{&quot;height&quot;:550.9646456692914,&quot;left&quot;:68.08188976377953,&quot;top&quot;:68.38535433070867,&quot;width&quot;:1346.7543307086614}"/>
</p:tagLst>
</file>

<file path=ppt/tags/tag101.xml><?xml version="1.0" encoding="utf-8"?>
<p:tagLst xmlns:p="http://schemas.openxmlformats.org/presentationml/2006/main">
  <p:tag name="KSO_WM_DIAGRAM_VIRTUALLY_FRAME" val="{&quot;height&quot;:550.9646456692914,&quot;left&quot;:68.08188976377953,&quot;top&quot;:68.38535433070867,&quot;width&quot;:1346.7543307086614}"/>
</p:tagLst>
</file>

<file path=ppt/tags/tag102.xml><?xml version="1.0" encoding="utf-8"?>
<p:tagLst xmlns:p="http://schemas.openxmlformats.org/presentationml/2006/main">
  <p:tag name="KSO_WM_DIAGRAM_VIRTUALLY_FRAME" val="{&quot;height&quot;:550.9646456692914,&quot;left&quot;:68.08188976377953,&quot;top&quot;:68.38535433070867,&quot;width&quot;:1346.7543307086614}"/>
</p:tagLst>
</file>

<file path=ppt/tags/tag103.xml><?xml version="1.0" encoding="utf-8"?>
<p:tagLst xmlns:p="http://schemas.openxmlformats.org/presentationml/2006/main">
  <p:tag name="KSO_WM_DIAGRAM_VIRTUALLY_FRAME" val="{&quot;height&quot;:550.9646456692914,&quot;left&quot;:68.08188976377953,&quot;top&quot;:68.38535433070867,&quot;width&quot;:1346.7543307086614}"/>
</p:tagLst>
</file>

<file path=ppt/tags/tag104.xml><?xml version="1.0" encoding="utf-8"?>
<p:tagLst xmlns:p="http://schemas.openxmlformats.org/presentationml/2006/main">
  <p:tag name="KSO_WM_DIAGRAM_VIRTUALLY_FRAME" val="{&quot;height&quot;:550.9646456692914,&quot;left&quot;:68.08188976377953,&quot;top&quot;:68.38535433070867,&quot;width&quot;:1346.7543307086614}"/>
</p:tagLst>
</file>

<file path=ppt/tags/tag105.xml><?xml version="1.0" encoding="utf-8"?>
<p:tagLst xmlns:p="http://schemas.openxmlformats.org/presentationml/2006/main">
  <p:tag name="KSO_WM_DIAGRAM_VIRTUALLY_FRAME" val="{&quot;height&quot;:550.9646456692914,&quot;left&quot;:68.08188976377953,&quot;top&quot;:68.38535433070867,&quot;width&quot;:1346.7543307086614}"/>
</p:tagLst>
</file>

<file path=ppt/tags/tag106.xml><?xml version="1.0" encoding="utf-8"?>
<p:tagLst xmlns:p="http://schemas.openxmlformats.org/presentationml/2006/main">
  <p:tag name="KSO_WM_DIAGRAM_VIRTUALLY_FRAME" val="{&quot;height&quot;:550.9646456692914,&quot;left&quot;:68.08188976377953,&quot;top&quot;:68.38535433070867,&quot;width&quot;:1346.7543307086614}"/>
</p:tagLst>
</file>

<file path=ppt/tags/tag107.xml><?xml version="1.0" encoding="utf-8"?>
<p:tagLst xmlns:p="http://schemas.openxmlformats.org/presentationml/2006/main">
  <p:tag name="KSO_WM_DIAGRAM_VIRTUALLY_FRAME" val="{&quot;height&quot;:550.9646456692914,&quot;left&quot;:68.08188976377953,&quot;top&quot;:68.38535433070867,&quot;width&quot;:1346.7543307086614}"/>
</p:tagLst>
</file>

<file path=ppt/tags/tag108.xml><?xml version="1.0" encoding="utf-8"?>
<p:tagLst xmlns:p="http://schemas.openxmlformats.org/presentationml/2006/main">
  <p:tag name="KSO_WM_DIAGRAM_VIRTUALLY_FRAME" val="{&quot;height&quot;:550.9646456692914,&quot;left&quot;:68.08188976377953,&quot;top&quot;:68.38535433070867,&quot;width&quot;:1346.7543307086614}"/>
</p:tagLst>
</file>

<file path=ppt/tags/tag109.xml><?xml version="1.0" encoding="utf-8"?>
<p:tagLst xmlns:p="http://schemas.openxmlformats.org/presentationml/2006/main">
  <p:tag name="KSO_WM_DIAGRAM_VIRTUALLY_FRAME" val="{&quot;height&quot;:550.9646456692914,&quot;left&quot;:68.08188976377953,&quot;top&quot;:68.38535433070867,&quot;width&quot;:1346.7543307086614}"/>
</p:tagLst>
</file>

<file path=ppt/tags/tag11.xml><?xml version="1.0" encoding="utf-8"?>
<p:tagLst xmlns:p="http://schemas.openxmlformats.org/presentationml/2006/main">
  <p:tag name="KSO_WM_DIAGRAM_VIRTUALLY_FRAME" val="{&quot;height&quot;:599.4420472440945,&quot;left&quot;:865.0233070866141,&quot;top&quot;:115.74086614173227,&quot;width&quot;:654.4458267716536}"/>
</p:tagLst>
</file>

<file path=ppt/tags/tag110.xml><?xml version="1.0" encoding="utf-8"?>
<p:tagLst xmlns:p="http://schemas.openxmlformats.org/presentationml/2006/main">
  <p:tag name="KSO_WM_DIAGRAM_VIRTUALLY_FRAME" val="{&quot;height&quot;:550.9646456692914,&quot;left&quot;:68.08188976377953,&quot;top&quot;:68.38535433070867,&quot;width&quot;:1346.7543307086614}"/>
</p:tagLst>
</file>

<file path=ppt/tags/tag111.xml><?xml version="1.0" encoding="utf-8"?>
<p:tagLst xmlns:p="http://schemas.openxmlformats.org/presentationml/2006/main">
  <p:tag name="KSO_WM_DIAGRAM_VIRTUALLY_FRAME" val="{&quot;height&quot;:550.9646456692914,&quot;left&quot;:68.08188976377953,&quot;top&quot;:68.38535433070867,&quot;width&quot;:1346.7543307086614}"/>
</p:tagLst>
</file>

<file path=ppt/tags/tag112.xml><?xml version="1.0" encoding="utf-8"?>
<p:tagLst xmlns:p="http://schemas.openxmlformats.org/presentationml/2006/main">
  <p:tag name="KSO_WM_DIAGRAM_VIRTUALLY_FRAME" val="{&quot;height&quot;:550.9646456692914,&quot;left&quot;:68.08188976377953,&quot;top&quot;:68.38535433070867,&quot;width&quot;:1346.7543307086614}"/>
</p:tagLst>
</file>

<file path=ppt/tags/tag113.xml><?xml version="1.0" encoding="utf-8"?>
<p:tagLst xmlns:p="http://schemas.openxmlformats.org/presentationml/2006/main">
  <p:tag name="KSO_WM_DIAGRAM_VIRTUALLY_FRAME" val="{&quot;height&quot;:550.9646456692914,&quot;left&quot;:68.08188976377953,&quot;top&quot;:68.38535433070867,&quot;width&quot;:1346.7543307086614}"/>
</p:tagLst>
</file>

<file path=ppt/tags/tag114.xml><?xml version="1.0" encoding="utf-8"?>
<p:tagLst xmlns:p="http://schemas.openxmlformats.org/presentationml/2006/main">
  <p:tag name="KSO_WM_DIAGRAM_VIRTUALLY_FRAME" val="{&quot;height&quot;:550.9646456692914,&quot;left&quot;:68.08188976377953,&quot;top&quot;:68.38535433070867,&quot;width&quot;:1346.7543307086614}"/>
</p:tagLst>
</file>

<file path=ppt/tags/tag115.xml><?xml version="1.0" encoding="utf-8"?>
<p:tagLst xmlns:p="http://schemas.openxmlformats.org/presentationml/2006/main">
  <p:tag name="KSO_WM_DIAGRAM_VIRTUALLY_FRAME" val="{&quot;height&quot;:550.9646456692914,&quot;left&quot;:68.08188976377953,&quot;top&quot;:68.38535433070867,&quot;width&quot;:1346.7543307086614}"/>
</p:tagLst>
</file>

<file path=ppt/tags/tag116.xml><?xml version="1.0" encoding="utf-8"?>
<p:tagLst xmlns:p="http://schemas.openxmlformats.org/presentationml/2006/main">
  <p:tag name="KSO_WM_DIAGRAM_VIRTUALLY_FRAME" val="{&quot;height&quot;:550.9646456692914,&quot;left&quot;:68.08188976377953,&quot;top&quot;:68.38535433070867,&quot;width&quot;:1346.7543307086614}"/>
</p:tagLst>
</file>

<file path=ppt/tags/tag117.xml><?xml version="1.0" encoding="utf-8"?>
<p:tagLst xmlns:p="http://schemas.openxmlformats.org/presentationml/2006/main">
  <p:tag name="KSO_WM_DIAGRAM_VIRTUALLY_FRAME" val="{&quot;height&quot;:550.9646456692914,&quot;left&quot;:68.08188976377953,&quot;top&quot;:68.38535433070867,&quot;width&quot;:1346.7543307086614}"/>
</p:tagLst>
</file>

<file path=ppt/tags/tag118.xml><?xml version="1.0" encoding="utf-8"?>
<p:tagLst xmlns:p="http://schemas.openxmlformats.org/presentationml/2006/main">
  <p:tag name="KSO_WM_DIAGRAM_VIRTUALLY_FRAME" val="{&quot;height&quot;:550.9646456692914,&quot;left&quot;:68.08188976377953,&quot;top&quot;:68.38535433070867,&quot;width&quot;:1346.7543307086614}"/>
</p:tagLst>
</file>

<file path=ppt/tags/tag119.xml><?xml version="1.0" encoding="utf-8"?>
<p:tagLst xmlns:p="http://schemas.openxmlformats.org/presentationml/2006/main">
  <p:tag name="KSO_WM_DIAGRAM_VIRTUALLY_FRAME" val="{&quot;height&quot;:550.9646456692914,&quot;left&quot;:68.08188976377953,&quot;top&quot;:68.38535433070867,&quot;width&quot;:1346.7543307086614}"/>
</p:tagLst>
</file>

<file path=ppt/tags/tag12.xml><?xml version="1.0" encoding="utf-8"?>
<p:tagLst xmlns:p="http://schemas.openxmlformats.org/presentationml/2006/main">
  <p:tag name="KSO_WM_DIAGRAM_VIRTUALLY_FRAME" val="{&quot;height&quot;:599.4420472440945,&quot;left&quot;:865.0233070866141,&quot;top&quot;:115.74086614173227,&quot;width&quot;:654.4458267716536}"/>
</p:tagLst>
</file>

<file path=ppt/tags/tag120.xml><?xml version="1.0" encoding="utf-8"?>
<p:tagLst xmlns:p="http://schemas.openxmlformats.org/presentationml/2006/main">
  <p:tag name="KSO_WM_DIAGRAM_VIRTUALLY_FRAME" val="{&quot;height&quot;:550.9646456692914,&quot;left&quot;:68.08188976377953,&quot;top&quot;:68.38535433070867,&quot;width&quot;:1346.7543307086614}"/>
</p:tagLst>
</file>

<file path=ppt/tags/tag121.xml><?xml version="1.0" encoding="utf-8"?>
<p:tagLst xmlns:p="http://schemas.openxmlformats.org/presentationml/2006/main">
  <p:tag name="KSO_WM_DIAGRAM_VIRTUALLY_FRAME" val="{&quot;height&quot;:569.6340944881889,&quot;left&quot;:94.92905511811024,&quot;top&quot;:196.34858267716535,&quot;width&quot;:1313.39905511811}"/>
</p:tagLst>
</file>

<file path=ppt/tags/tag122.xml><?xml version="1.0" encoding="utf-8"?>
<p:tagLst xmlns:p="http://schemas.openxmlformats.org/presentationml/2006/main">
  <p:tag name="KSO_WM_DIAGRAM_VIRTUALLY_FRAME" val="{&quot;height&quot;:550.9646456692914,&quot;left&quot;:68.08188976377953,&quot;top&quot;:68.38535433070867,&quot;width&quot;:1346.7543307086614}"/>
</p:tagLst>
</file>

<file path=ppt/tags/tag123.xml><?xml version="1.0" encoding="utf-8"?>
<p:tagLst xmlns:p="http://schemas.openxmlformats.org/presentationml/2006/main">
  <p:tag name="KSO_WM_DIAGRAM_VIRTUALLY_FRAME" val="{&quot;height&quot;:550.9646456692914,&quot;left&quot;:68.08188976377953,&quot;top&quot;:68.38535433070867,&quot;width&quot;:1346.7543307086614}"/>
</p:tagLst>
</file>

<file path=ppt/tags/tag124.xml><?xml version="1.0" encoding="utf-8"?>
<p:tagLst xmlns:p="http://schemas.openxmlformats.org/presentationml/2006/main">
  <p:tag name="KSO_WM_DIAGRAM_VIRTUALLY_FRAME" val="{&quot;height&quot;:550.9646456692914,&quot;left&quot;:68.08188976377953,&quot;top&quot;:68.38535433070867,&quot;width&quot;:1346.7543307086614}"/>
</p:tagLst>
</file>

<file path=ppt/tags/tag125.xml><?xml version="1.0" encoding="utf-8"?>
<p:tagLst xmlns:p="http://schemas.openxmlformats.org/presentationml/2006/main">
  <p:tag name="KSO_WM_DIAGRAM_VIRTUALLY_FRAME" val="{&quot;height&quot;:550.9646456692914,&quot;left&quot;:68.08188976377953,&quot;top&quot;:68.38535433070867,&quot;width&quot;:1346.7543307086614}"/>
</p:tagLst>
</file>

<file path=ppt/tags/tag126.xml><?xml version="1.0" encoding="utf-8"?>
<p:tagLst xmlns:p="http://schemas.openxmlformats.org/presentationml/2006/main">
  <p:tag name="KSO_WM_DIAGRAM_VIRTUALLY_FRAME" val="{&quot;height&quot;:550.9646456692914,&quot;left&quot;:68.08188976377953,&quot;top&quot;:68.38535433070867,&quot;width&quot;:1346.7543307086614}"/>
</p:tagLst>
</file>

<file path=ppt/tags/tag127.xml><?xml version="1.0" encoding="utf-8"?>
<p:tagLst xmlns:p="http://schemas.openxmlformats.org/presentationml/2006/main">
  <p:tag name="KSO_WM_DIAGRAM_VIRTUALLY_FRAME" val="{&quot;height&quot;:550.9646456692914,&quot;left&quot;:68.08188976377953,&quot;top&quot;:68.38535433070867,&quot;width&quot;:1346.7543307086614}"/>
</p:tagLst>
</file>

<file path=ppt/tags/tag128.xml><?xml version="1.0" encoding="utf-8"?>
<p:tagLst xmlns:p="http://schemas.openxmlformats.org/presentationml/2006/main">
  <p:tag name="KSO_WM_DIAGRAM_VIRTUALLY_FRAME" val="{&quot;height&quot;:550.9646456692914,&quot;left&quot;:68.08188976377953,&quot;top&quot;:68.38535433070867,&quot;width&quot;:1346.7543307086614}"/>
</p:tagLst>
</file>

<file path=ppt/tags/tag129.xml><?xml version="1.0" encoding="utf-8"?>
<p:tagLst xmlns:p="http://schemas.openxmlformats.org/presentationml/2006/main">
  <p:tag name="KSO_WM_DIAGRAM_VIRTUALLY_FRAME" val="{&quot;height&quot;:550.9646456692914,&quot;left&quot;:68.08188976377953,&quot;top&quot;:68.38535433070867,&quot;width&quot;:1346.7543307086614}"/>
</p:tagLst>
</file>

<file path=ppt/tags/tag13.xml><?xml version="1.0" encoding="utf-8"?>
<p:tagLst xmlns:p="http://schemas.openxmlformats.org/presentationml/2006/main">
  <p:tag name="KSO_WM_DIAGRAM_VIRTUALLY_FRAME" val="{&quot;height&quot;:599.4420472440945,&quot;left&quot;:865.0233070866141,&quot;top&quot;:115.74086614173227,&quot;width&quot;:654.4458267716536}"/>
</p:tagLst>
</file>

<file path=ppt/tags/tag130.xml><?xml version="1.0" encoding="utf-8"?>
<p:tagLst xmlns:p="http://schemas.openxmlformats.org/presentationml/2006/main">
  <p:tag name="KSO_WM_DIAGRAM_VIRTUALLY_FRAME" val="{&quot;height&quot;:550.9646456692914,&quot;left&quot;:68.08188976377953,&quot;top&quot;:68.38535433070867,&quot;width&quot;:1346.7543307086614}"/>
</p:tagLst>
</file>

<file path=ppt/tags/tag131.xml><?xml version="1.0" encoding="utf-8"?>
<p:tagLst xmlns:p="http://schemas.openxmlformats.org/presentationml/2006/main">
  <p:tag name="KSO_WM_DIAGRAM_VIRTUALLY_FRAME" val="{&quot;height&quot;:550.9646456692914,&quot;left&quot;:68.08188976377953,&quot;top&quot;:68.38535433070867,&quot;width&quot;:1346.7543307086614}"/>
</p:tagLst>
</file>

<file path=ppt/tags/tag132.xml><?xml version="1.0" encoding="utf-8"?>
<p:tagLst xmlns:p="http://schemas.openxmlformats.org/presentationml/2006/main">
  <p:tag name="KSO_WM_DIAGRAM_VIRTUALLY_FRAME" val="{&quot;height&quot;:550.9646456692914,&quot;left&quot;:68.08188976377953,&quot;top&quot;:68.38535433070867,&quot;width&quot;:1346.7543307086614}"/>
</p:tagLst>
</file>

<file path=ppt/tags/tag133.xml><?xml version="1.0" encoding="utf-8"?>
<p:tagLst xmlns:p="http://schemas.openxmlformats.org/presentationml/2006/main">
  <p:tag name="KSO_WM_DIAGRAM_VIRTUALLY_FRAME" val="{&quot;height&quot;:550.9646456692914,&quot;left&quot;:68.08188976377953,&quot;top&quot;:68.38535433070867,&quot;width&quot;:1346.7543307086614}"/>
</p:tagLst>
</file>

<file path=ppt/tags/tag134.xml><?xml version="1.0" encoding="utf-8"?>
<p:tagLst xmlns:p="http://schemas.openxmlformats.org/presentationml/2006/main">
  <p:tag name="KSO_WM_DIAGRAM_VIRTUALLY_FRAME" val="{&quot;height&quot;:550.9646456692914,&quot;left&quot;:68.08188976377953,&quot;top&quot;:68.38535433070867,&quot;width&quot;:1346.7543307086614}"/>
</p:tagLst>
</file>

<file path=ppt/tags/tag135.xml><?xml version="1.0" encoding="utf-8"?>
<p:tagLst xmlns:p="http://schemas.openxmlformats.org/presentationml/2006/main">
  <p:tag name="KSO_WM_DIAGRAM_VIRTUALLY_FRAME" val="{&quot;height&quot;:550.9646456692914,&quot;left&quot;:68.08188976377953,&quot;top&quot;:68.38535433070867,&quot;width&quot;:1346.7543307086614}"/>
</p:tagLst>
</file>

<file path=ppt/tags/tag136.xml><?xml version="1.0" encoding="utf-8"?>
<p:tagLst xmlns:p="http://schemas.openxmlformats.org/presentationml/2006/main">
  <p:tag name="KSO_WM_DIAGRAM_VIRTUALLY_FRAME" val="{&quot;height&quot;:550.9646456692914,&quot;left&quot;:68.08188976377953,&quot;top&quot;:68.38535433070867,&quot;width&quot;:1346.7543307086614}"/>
</p:tagLst>
</file>

<file path=ppt/tags/tag137.xml><?xml version="1.0" encoding="utf-8"?>
<p:tagLst xmlns:p="http://schemas.openxmlformats.org/presentationml/2006/main">
  <p:tag name="KSO_WM_DIAGRAM_VIRTUALLY_FRAME" val="{&quot;height&quot;:550.9646456692914,&quot;left&quot;:68.08188976377953,&quot;top&quot;:68.38535433070867,&quot;width&quot;:1346.7543307086614}"/>
</p:tagLst>
</file>

<file path=ppt/tags/tag138.xml><?xml version="1.0" encoding="utf-8"?>
<p:tagLst xmlns:p="http://schemas.openxmlformats.org/presentationml/2006/main">
  <p:tag name="KSO_WM_DIAGRAM_VIRTUALLY_FRAME" val="{&quot;height&quot;:550.9646456692914,&quot;left&quot;:68.08188976377953,&quot;top&quot;:68.38535433070867,&quot;width&quot;:1346.7543307086614}"/>
</p:tagLst>
</file>

<file path=ppt/tags/tag139.xml><?xml version="1.0" encoding="utf-8"?>
<p:tagLst xmlns:p="http://schemas.openxmlformats.org/presentationml/2006/main">
  <p:tag name="KSO_WM_DIAGRAM_VIRTUALLY_FRAME" val="{&quot;height&quot;:550.9646456692914,&quot;left&quot;:68.08188976377953,&quot;top&quot;:68.38535433070867,&quot;width&quot;:1346.7543307086614}"/>
</p:tagLst>
</file>

<file path=ppt/tags/tag14.xml><?xml version="1.0" encoding="utf-8"?>
<p:tagLst xmlns:p="http://schemas.openxmlformats.org/presentationml/2006/main">
  <p:tag name="KSO_WM_DIAGRAM_VIRTUALLY_FRAME" val="{&quot;height&quot;:599.4420472440945,&quot;left&quot;:865.0233070866141,&quot;top&quot;:115.74086614173227,&quot;width&quot;:654.4458267716536}"/>
</p:tagLst>
</file>

<file path=ppt/tags/tag140.xml><?xml version="1.0" encoding="utf-8"?>
<p:tagLst xmlns:p="http://schemas.openxmlformats.org/presentationml/2006/main">
  <p:tag name="KSO_WM_DIAGRAM_VIRTUALLY_FRAME" val="{&quot;height&quot;:550.9646456692914,&quot;left&quot;:68.08188976377953,&quot;top&quot;:68.38535433070867,&quot;width&quot;:1346.7543307086614}"/>
</p:tagLst>
</file>

<file path=ppt/tags/tag141.xml><?xml version="1.0" encoding="utf-8"?>
<p:tagLst xmlns:p="http://schemas.openxmlformats.org/presentationml/2006/main">
  <p:tag name="KSO_WM_DIAGRAM_VIRTUALLY_FRAME" val="{&quot;height&quot;:550.9646456692914,&quot;left&quot;:68.08188976377953,&quot;top&quot;:68.38535433070867,&quot;width&quot;:1346.7543307086614}"/>
</p:tagLst>
</file>

<file path=ppt/tags/tag142.xml><?xml version="1.0" encoding="utf-8"?>
<p:tagLst xmlns:p="http://schemas.openxmlformats.org/presentationml/2006/main">
  <p:tag name="KSO_WM_DIAGRAM_VIRTUALLY_FRAME" val="{&quot;height&quot;:550.9646456692914,&quot;left&quot;:68.08188976377953,&quot;top&quot;:68.38535433070867,&quot;width&quot;:1346.7543307086614}"/>
</p:tagLst>
</file>

<file path=ppt/tags/tag143.xml><?xml version="1.0" encoding="utf-8"?>
<p:tagLst xmlns:p="http://schemas.openxmlformats.org/presentationml/2006/main">
  <p:tag name="KSO_WM_DIAGRAM_VIRTUALLY_FRAME" val="{&quot;height&quot;:550.9646456692914,&quot;left&quot;:68.08188976377953,&quot;top&quot;:68.38535433070867,&quot;width&quot;:1346.7543307086614}"/>
</p:tagLst>
</file>

<file path=ppt/tags/tag144.xml><?xml version="1.0" encoding="utf-8"?>
<p:tagLst xmlns:p="http://schemas.openxmlformats.org/presentationml/2006/main">
  <p:tag name="KSO_WM_DIAGRAM_VIRTUALLY_FRAME" val="{&quot;height&quot;:550.9646456692914,&quot;left&quot;:68.08188976377953,&quot;top&quot;:68.38535433070867,&quot;width&quot;:1346.7543307086614}"/>
</p:tagLst>
</file>

<file path=ppt/tags/tag145.xml><?xml version="1.0" encoding="utf-8"?>
<p:tagLst xmlns:p="http://schemas.openxmlformats.org/presentationml/2006/main">
  <p:tag name="KSO_WM_DIAGRAM_VIRTUALLY_FRAME" val="{&quot;height&quot;:550.9646456692914,&quot;left&quot;:68.08188976377953,&quot;top&quot;:68.38535433070867,&quot;width&quot;:1346.7543307086614}"/>
</p:tagLst>
</file>

<file path=ppt/tags/tag146.xml><?xml version="1.0" encoding="utf-8"?>
<p:tagLst xmlns:p="http://schemas.openxmlformats.org/presentationml/2006/main">
  <p:tag name="KSO_WM_DIAGRAM_VIRTUALLY_FRAME" val="{&quot;height&quot;:550.9646456692914,&quot;left&quot;:68.08188976377953,&quot;top&quot;:68.38535433070867,&quot;width&quot;:1346.7543307086614}"/>
</p:tagLst>
</file>

<file path=ppt/tags/tag147.xml><?xml version="1.0" encoding="utf-8"?>
<p:tagLst xmlns:p="http://schemas.openxmlformats.org/presentationml/2006/main">
  <p:tag name="KSO_WM_DIAGRAM_VIRTUALLY_FRAME" val="{&quot;height&quot;:550.9646456692914,&quot;left&quot;:68.08188976377953,&quot;top&quot;:68.38535433070867,&quot;width&quot;:1346.7543307086614}"/>
</p:tagLst>
</file>

<file path=ppt/tags/tag148.xml><?xml version="1.0" encoding="utf-8"?>
<p:tagLst xmlns:p="http://schemas.openxmlformats.org/presentationml/2006/main">
  <p:tag name="KSO_WM_DIAGRAM_VIRTUALLY_FRAME" val="{&quot;height&quot;:550.9646456692914,&quot;left&quot;:68.08188976377953,&quot;top&quot;:68.38535433070867,&quot;width&quot;:1346.7543307086614}"/>
</p:tagLst>
</file>

<file path=ppt/tags/tag149.xml><?xml version="1.0" encoding="utf-8"?>
<p:tagLst xmlns:p="http://schemas.openxmlformats.org/presentationml/2006/main">
  <p:tag name="KSO_WM_DIAGRAM_VIRTUALLY_FRAME" val="{&quot;height&quot;:550.9646456692914,&quot;left&quot;:68.08188976377953,&quot;top&quot;:68.38535433070867,&quot;width&quot;:1346.7543307086614}"/>
</p:tagLst>
</file>

<file path=ppt/tags/tag15.xml><?xml version="1.0" encoding="utf-8"?>
<p:tagLst xmlns:p="http://schemas.openxmlformats.org/presentationml/2006/main">
  <p:tag name="KSO_WM_DIAGRAM_VIRTUALLY_FRAME" val="{&quot;height&quot;:599.4420472440945,&quot;left&quot;:865.0233070866141,&quot;top&quot;:115.74086614173227,&quot;width&quot;:654.4458267716536}"/>
</p:tagLst>
</file>

<file path=ppt/tags/tag150.xml><?xml version="1.0" encoding="utf-8"?>
<p:tagLst xmlns:p="http://schemas.openxmlformats.org/presentationml/2006/main">
  <p:tag name="KSO_WM_DIAGRAM_VIRTUALLY_FRAME" val="{&quot;height&quot;:550.9646456692914,&quot;left&quot;:68.08188976377953,&quot;top&quot;:68.38535433070867,&quot;width&quot;:1346.7543307086614}"/>
</p:tagLst>
</file>

<file path=ppt/tags/tag151.xml><?xml version="1.0" encoding="utf-8"?>
<p:tagLst xmlns:p="http://schemas.openxmlformats.org/presentationml/2006/main">
  <p:tag name="KSO_WM_DIAGRAM_VIRTUALLY_FRAME" val="{&quot;height&quot;:550.9646456692914,&quot;left&quot;:68.08188976377953,&quot;top&quot;:68.38535433070867,&quot;width&quot;:1346.7543307086614}"/>
</p:tagLst>
</file>

<file path=ppt/tags/tag152.xml><?xml version="1.0" encoding="utf-8"?>
<p:tagLst xmlns:p="http://schemas.openxmlformats.org/presentationml/2006/main">
  <p:tag name="KSO_WM_DIAGRAM_VIRTUALLY_FRAME" val="{&quot;height&quot;:550.9646456692914,&quot;left&quot;:68.08188976377953,&quot;top&quot;:68.38535433070867,&quot;width&quot;:1346.7543307086614}"/>
</p:tagLst>
</file>

<file path=ppt/tags/tag153.xml><?xml version="1.0" encoding="utf-8"?>
<p:tagLst xmlns:p="http://schemas.openxmlformats.org/presentationml/2006/main">
  <p:tag name="KSO_WM_DIAGRAM_VIRTUALLY_FRAME" val="{&quot;height&quot;:550.9646456692914,&quot;left&quot;:68.08188976377953,&quot;top&quot;:68.38535433070867,&quot;width&quot;:1346.7543307086614}"/>
</p:tagLst>
</file>

<file path=ppt/tags/tag154.xml><?xml version="1.0" encoding="utf-8"?>
<p:tagLst xmlns:p="http://schemas.openxmlformats.org/presentationml/2006/main">
  <p:tag name="KSO_WM_DIAGRAM_VIRTUALLY_FRAME" val="{&quot;height&quot;:550.9646456692914,&quot;left&quot;:68.08188976377953,&quot;top&quot;:68.38535433070867,&quot;width&quot;:1346.7543307086614}"/>
</p:tagLst>
</file>

<file path=ppt/tags/tag155.xml><?xml version="1.0" encoding="utf-8"?>
<p:tagLst xmlns:p="http://schemas.openxmlformats.org/presentationml/2006/main">
  <p:tag name="KSO_WM_DIAGRAM_VIRTUALLY_FRAME" val="{&quot;height&quot;:550.9646456692914,&quot;left&quot;:68.08188976377953,&quot;top&quot;:68.38535433070867,&quot;width&quot;:1346.7543307086614}"/>
</p:tagLst>
</file>

<file path=ppt/tags/tag156.xml><?xml version="1.0" encoding="utf-8"?>
<p:tagLst xmlns:p="http://schemas.openxmlformats.org/presentationml/2006/main">
  <p:tag name="KSO_WM_DIAGRAM_VIRTUALLY_FRAME" val="{&quot;height&quot;:550.9646456692914,&quot;left&quot;:68.08188976377953,&quot;top&quot;:68.38535433070867,&quot;width&quot;:1346.7543307086614}"/>
</p:tagLst>
</file>

<file path=ppt/tags/tag157.xml><?xml version="1.0" encoding="utf-8"?>
<p:tagLst xmlns:p="http://schemas.openxmlformats.org/presentationml/2006/main">
  <p:tag name="KSO_WM_DIAGRAM_VIRTUALLY_FRAME" val="{&quot;height&quot;:550.9646456692914,&quot;left&quot;:68.08188976377953,&quot;top&quot;:68.38535433070867,&quot;width&quot;:1346.7543307086614}"/>
</p:tagLst>
</file>

<file path=ppt/tags/tag158.xml><?xml version="1.0" encoding="utf-8"?>
<p:tagLst xmlns:p="http://schemas.openxmlformats.org/presentationml/2006/main">
  <p:tag name="KSO_WM_DIAGRAM_VIRTUALLY_FRAME" val="{&quot;height&quot;:550.9646456692914,&quot;left&quot;:68.08188976377953,&quot;top&quot;:68.38535433070867,&quot;width&quot;:1346.7543307086614}"/>
</p:tagLst>
</file>

<file path=ppt/tags/tag159.xml><?xml version="1.0" encoding="utf-8"?>
<p:tagLst xmlns:p="http://schemas.openxmlformats.org/presentationml/2006/main">
  <p:tag name="KSO_WM_DIAGRAM_VIRTUALLY_FRAME" val="{&quot;height&quot;:550.9646456692914,&quot;left&quot;:68.08188976377953,&quot;top&quot;:68.38535433070867,&quot;width&quot;:1346.7543307086614}"/>
</p:tagLst>
</file>

<file path=ppt/tags/tag16.xml><?xml version="1.0" encoding="utf-8"?>
<p:tagLst xmlns:p="http://schemas.openxmlformats.org/presentationml/2006/main">
  <p:tag name="KSO_WM_DIAGRAM_VIRTUALLY_FRAME" val="{&quot;height&quot;:599.4420472440945,&quot;left&quot;:865.0233070866141,&quot;top&quot;:115.74086614173227,&quot;width&quot;:654.4458267716536}"/>
</p:tagLst>
</file>

<file path=ppt/tags/tag160.xml><?xml version="1.0" encoding="utf-8"?>
<p:tagLst xmlns:p="http://schemas.openxmlformats.org/presentationml/2006/main">
  <p:tag name="KSO_WM_DIAGRAM_VIRTUALLY_FRAME" val="{&quot;height&quot;:550.9646456692914,&quot;left&quot;:68.08188976377953,&quot;top&quot;:68.38535433070867,&quot;width&quot;:1346.7543307086614}"/>
</p:tagLst>
</file>

<file path=ppt/tags/tag161.xml><?xml version="1.0" encoding="utf-8"?>
<p:tagLst xmlns:p="http://schemas.openxmlformats.org/presentationml/2006/main">
  <p:tag name="KSO_WM_DIAGRAM_VIRTUALLY_FRAME" val="{&quot;height&quot;:550.9646456692914,&quot;left&quot;:68.08188976377953,&quot;top&quot;:68.38535433070867,&quot;width&quot;:1346.7543307086614}"/>
</p:tagLst>
</file>

<file path=ppt/tags/tag162.xml><?xml version="1.0" encoding="utf-8"?>
<p:tagLst xmlns:p="http://schemas.openxmlformats.org/presentationml/2006/main">
  <p:tag name="KSO_WM_DIAGRAM_VIRTUALLY_FRAME" val="{&quot;height&quot;:550.9646456692914,&quot;left&quot;:68.08188976377953,&quot;top&quot;:68.38535433070867,&quot;width&quot;:1346.7543307086614}"/>
</p:tagLst>
</file>

<file path=ppt/tags/tag163.xml><?xml version="1.0" encoding="utf-8"?>
<p:tagLst xmlns:p="http://schemas.openxmlformats.org/presentationml/2006/main">
  <p:tag name="KSO_WM_DIAGRAM_VIRTUALLY_FRAME" val="{&quot;height&quot;:550.9646456692914,&quot;left&quot;:68.08188976377953,&quot;top&quot;:68.38535433070867,&quot;width&quot;:1346.7543307086614}"/>
</p:tagLst>
</file>

<file path=ppt/tags/tag164.xml><?xml version="1.0" encoding="utf-8"?>
<p:tagLst xmlns:p="http://schemas.openxmlformats.org/presentationml/2006/main">
  <p:tag name="KSO_WM_DIAGRAM_VIRTUALLY_FRAME" val="{&quot;height&quot;:569.6340944881889,&quot;left&quot;:94.92905511811024,&quot;top&quot;:196.34858267716535,&quot;width&quot;:1313.39905511811}"/>
</p:tagLst>
</file>

<file path=ppt/tags/tag165.xml><?xml version="1.0" encoding="utf-8"?>
<p:tagLst xmlns:p="http://schemas.openxmlformats.org/presentationml/2006/main">
  <p:tag name="KSO_WM_DIAGRAM_VIRTUALLY_FRAME" val="{&quot;height&quot;:550.9646456692914,&quot;left&quot;:68.08188976377953,&quot;top&quot;:68.38535433070867,&quot;width&quot;:1347.6181102362204}"/>
</p:tagLst>
</file>

<file path=ppt/tags/tag166.xml><?xml version="1.0" encoding="utf-8"?>
<p:tagLst xmlns:p="http://schemas.openxmlformats.org/presentationml/2006/main">
  <p:tag name="KSO_WM_DIAGRAM_VIRTUALLY_FRAME" val="{&quot;height&quot;:550.9646456692914,&quot;left&quot;:68.08188976377953,&quot;top&quot;:68.38535433070867,&quot;width&quot;:1346.7543307086614}"/>
</p:tagLst>
</file>

<file path=ppt/tags/tag167.xml><?xml version="1.0" encoding="utf-8"?>
<p:tagLst xmlns:p="http://schemas.openxmlformats.org/presentationml/2006/main">
  <p:tag name="KSO_WM_DIAGRAM_VIRTUALLY_FRAME" val="{&quot;height&quot;:550.9646456692914,&quot;left&quot;:68.08188976377953,&quot;top&quot;:68.38535433070867,&quot;width&quot;:1346.7543307086614}"/>
</p:tagLst>
</file>

<file path=ppt/tags/tag168.xml><?xml version="1.0" encoding="utf-8"?>
<p:tagLst xmlns:p="http://schemas.openxmlformats.org/presentationml/2006/main">
  <p:tag name="KSO_WM_DIAGRAM_VIRTUALLY_FRAME" val="{&quot;height&quot;:550.9646456692914,&quot;left&quot;:68.08188976377953,&quot;top&quot;:68.38535433070867,&quot;width&quot;:1346.7543307086614}"/>
</p:tagLst>
</file>

<file path=ppt/tags/tag169.xml><?xml version="1.0" encoding="utf-8"?>
<p:tagLst xmlns:p="http://schemas.openxmlformats.org/presentationml/2006/main">
  <p:tag name="KSO_WM_DIAGRAM_VIRTUALLY_FRAME" val="{&quot;height&quot;:550.9646456692914,&quot;left&quot;:68.08188976377953,&quot;top&quot;:68.38535433070867,&quot;width&quot;:1346.7543307086614}"/>
</p:tagLst>
</file>

<file path=ppt/tags/tag17.xml><?xml version="1.0" encoding="utf-8"?>
<p:tagLst xmlns:p="http://schemas.openxmlformats.org/presentationml/2006/main">
  <p:tag name="KSO_WM_DIAGRAM_VIRTUALLY_FRAME" val="{&quot;height&quot;:599.4420472440945,&quot;left&quot;:865.0233070866141,&quot;top&quot;:115.74086614173227,&quot;width&quot;:654.4458267716536}"/>
</p:tagLst>
</file>

<file path=ppt/tags/tag170.xml><?xml version="1.0" encoding="utf-8"?>
<p:tagLst xmlns:p="http://schemas.openxmlformats.org/presentationml/2006/main">
  <p:tag name="KSO_WM_DIAGRAM_VIRTUALLY_FRAME" val="{&quot;height&quot;:550.9646456692914,&quot;left&quot;:68.08188976377953,&quot;top&quot;:68.38535433070867,&quot;width&quot;:1347.6181102362204}"/>
</p:tagLst>
</file>

<file path=ppt/tags/tag171.xml><?xml version="1.0" encoding="utf-8"?>
<p:tagLst xmlns:p="http://schemas.openxmlformats.org/presentationml/2006/main">
  <p:tag name="KSO_WM_DIAGRAM_VIRTUALLY_FRAME" val="{&quot;height&quot;:550.9646456692914,&quot;left&quot;:68.08188976377953,&quot;top&quot;:68.38535433070867,&quot;width&quot;:1346.7543307086614}"/>
</p:tagLst>
</file>

<file path=ppt/tags/tag172.xml><?xml version="1.0" encoding="utf-8"?>
<p:tagLst xmlns:p="http://schemas.openxmlformats.org/presentationml/2006/main">
  <p:tag name="KSO_WM_DIAGRAM_VIRTUALLY_FRAME" val="{&quot;height&quot;:550.9646456692914,&quot;left&quot;:68.08188976377953,&quot;top&quot;:68.38535433070867,&quot;width&quot;:1346.7543307086614}"/>
</p:tagLst>
</file>

<file path=ppt/tags/tag173.xml><?xml version="1.0" encoding="utf-8"?>
<p:tagLst xmlns:p="http://schemas.openxmlformats.org/presentationml/2006/main">
  <p:tag name="KSO_WM_DIAGRAM_VIRTUALLY_FRAME" val="{&quot;height&quot;:550.9646456692914,&quot;left&quot;:68.08188976377953,&quot;top&quot;:68.38535433070867,&quot;width&quot;:1346.7543307086614}"/>
</p:tagLst>
</file>

<file path=ppt/tags/tag174.xml><?xml version="1.0" encoding="utf-8"?>
<p:tagLst xmlns:p="http://schemas.openxmlformats.org/presentationml/2006/main">
  <p:tag name="KSO_WM_DIAGRAM_VIRTUALLY_FRAME" val="{&quot;height&quot;:550.9646456692914,&quot;left&quot;:68.08188976377953,&quot;top&quot;:68.38535433070867,&quot;width&quot;:1347.6181102362204}"/>
</p:tagLst>
</file>

<file path=ppt/tags/tag175.xml><?xml version="1.0" encoding="utf-8"?>
<p:tagLst xmlns:p="http://schemas.openxmlformats.org/presentationml/2006/main">
  <p:tag name="KSO_WM_DIAGRAM_VIRTUALLY_FRAME" val="{&quot;height&quot;:550.9646456692914,&quot;left&quot;:68.08188976377953,&quot;top&quot;:68.38535433070867,&quot;width&quot;:1346.7543307086614}"/>
</p:tagLst>
</file>

<file path=ppt/tags/tag176.xml><?xml version="1.0" encoding="utf-8"?>
<p:tagLst xmlns:p="http://schemas.openxmlformats.org/presentationml/2006/main">
  <p:tag name="KSO_WM_DIAGRAM_VIRTUALLY_FRAME" val="{&quot;height&quot;:550.9646456692914,&quot;left&quot;:68.08188976377953,&quot;top&quot;:68.38535433070867,&quot;width&quot;:1346.7543307086614}"/>
</p:tagLst>
</file>

<file path=ppt/tags/tag177.xml><?xml version="1.0" encoding="utf-8"?>
<p:tagLst xmlns:p="http://schemas.openxmlformats.org/presentationml/2006/main">
  <p:tag name="KSO_WM_DIAGRAM_VIRTUALLY_FRAME" val="{&quot;height&quot;:550.9646456692914,&quot;left&quot;:68.08188976377953,&quot;top&quot;:68.38535433070867,&quot;width&quot;:1346.7543307086614}"/>
</p:tagLst>
</file>

<file path=ppt/tags/tag178.xml><?xml version="1.0" encoding="utf-8"?>
<p:tagLst xmlns:p="http://schemas.openxmlformats.org/presentationml/2006/main">
  <p:tag name="KSO_WM_DIAGRAM_VIRTUALLY_FRAME" val="{&quot;height&quot;:550.9646456692914,&quot;left&quot;:68.08188976377953,&quot;top&quot;:68.38535433070867,&quot;width&quot;:1347.6181102362204}"/>
</p:tagLst>
</file>

<file path=ppt/tags/tag179.xml><?xml version="1.0" encoding="utf-8"?>
<p:tagLst xmlns:p="http://schemas.openxmlformats.org/presentationml/2006/main">
  <p:tag name="KSO_WM_DIAGRAM_VIRTUALLY_FRAME" val="{&quot;height&quot;:550.9646456692914,&quot;left&quot;:68.08188976377953,&quot;top&quot;:68.38535433070867,&quot;width&quot;:1346.7543307086614}"/>
</p:tagLst>
</file>

<file path=ppt/tags/tag18.xml><?xml version="1.0" encoding="utf-8"?>
<p:tagLst xmlns:p="http://schemas.openxmlformats.org/presentationml/2006/main">
  <p:tag name="KSO_WM_DIAGRAM_VIRTUALLY_FRAME" val="{&quot;height&quot;:599.4420472440945,&quot;left&quot;:865.0233070866141,&quot;top&quot;:115.74086614173227,&quot;width&quot;:654.4458267716536}"/>
</p:tagLst>
</file>

<file path=ppt/tags/tag180.xml><?xml version="1.0" encoding="utf-8"?>
<p:tagLst xmlns:p="http://schemas.openxmlformats.org/presentationml/2006/main">
  <p:tag name="KSO_WM_DIAGRAM_VIRTUALLY_FRAME" val="{&quot;height&quot;:550.9646456692914,&quot;left&quot;:68.08188976377953,&quot;top&quot;:68.38535433070867,&quot;width&quot;:1347.6181102362204}"/>
</p:tagLst>
</file>

<file path=ppt/tags/tag181.xml><?xml version="1.0" encoding="utf-8"?>
<p:tagLst xmlns:p="http://schemas.openxmlformats.org/presentationml/2006/main">
  <p:tag name="KSO_WM_DIAGRAM_VIRTUALLY_FRAME" val="{&quot;height&quot;:550.9646456692914,&quot;left&quot;:68.08188976377953,&quot;top&quot;:68.38535433070867,&quot;width&quot;:1347.6181102362204}"/>
</p:tagLst>
</file>

<file path=ppt/tags/tag182.xml><?xml version="1.0" encoding="utf-8"?>
<p:tagLst xmlns:p="http://schemas.openxmlformats.org/presentationml/2006/main">
  <p:tag name="KSO_WM_DIAGRAM_VIRTUALLY_FRAME" val="{&quot;height&quot;:550.9646456692914,&quot;left&quot;:68.08188976377953,&quot;top&quot;:68.38535433070867,&quot;width&quot;:1346.7543307086614}"/>
</p:tagLst>
</file>

<file path=ppt/tags/tag183.xml><?xml version="1.0" encoding="utf-8"?>
<p:tagLst xmlns:p="http://schemas.openxmlformats.org/presentationml/2006/main">
  <p:tag name="KSO_WM_DIAGRAM_VIRTUALLY_FRAME" val="{&quot;height&quot;:550.9646456692914,&quot;left&quot;:68.08188976377953,&quot;top&quot;:68.38535433070867,&quot;width&quot;:1346.7543307086614}"/>
</p:tagLst>
</file>

<file path=ppt/tags/tag184.xml><?xml version="1.0" encoding="utf-8"?>
<p:tagLst xmlns:p="http://schemas.openxmlformats.org/presentationml/2006/main">
  <p:tag name="KSO_WM_DIAGRAM_VIRTUALLY_FRAME" val="{&quot;height&quot;:550.9646456692914,&quot;left&quot;:68.08188976377953,&quot;top&quot;:68.38535433070867,&quot;width&quot;:1346.7543307086614}"/>
</p:tagLst>
</file>

<file path=ppt/tags/tag185.xml><?xml version="1.0" encoding="utf-8"?>
<p:tagLst xmlns:p="http://schemas.openxmlformats.org/presentationml/2006/main">
  <p:tag name="KSO_WM_DIAGRAM_VIRTUALLY_FRAME" val="{&quot;height&quot;:550.9646456692914,&quot;left&quot;:68.08188976377953,&quot;top&quot;:68.38535433070867,&quot;width&quot;:1347.6181102362204}"/>
</p:tagLst>
</file>

<file path=ppt/tags/tag186.xml><?xml version="1.0" encoding="utf-8"?>
<p:tagLst xmlns:p="http://schemas.openxmlformats.org/presentationml/2006/main">
  <p:tag name="KSO_WM_DIAGRAM_VIRTUALLY_FRAME" val="{&quot;height&quot;:550.9646456692914,&quot;left&quot;:68.08188976377953,&quot;top&quot;:68.38535433070867,&quot;width&quot;:1346.7543307086614}"/>
</p:tagLst>
</file>

<file path=ppt/tags/tag187.xml><?xml version="1.0" encoding="utf-8"?>
<p:tagLst xmlns:p="http://schemas.openxmlformats.org/presentationml/2006/main">
  <p:tag name="KSO_WM_DIAGRAM_VIRTUALLY_FRAME" val="{&quot;height&quot;:550.9646456692914,&quot;left&quot;:68.08188976377953,&quot;top&quot;:68.38535433070867,&quot;width&quot;:1346.7543307086614}"/>
</p:tagLst>
</file>

<file path=ppt/tags/tag188.xml><?xml version="1.0" encoding="utf-8"?>
<p:tagLst xmlns:p="http://schemas.openxmlformats.org/presentationml/2006/main">
  <p:tag name="KSO_WM_DIAGRAM_VIRTUALLY_FRAME" val="{&quot;height&quot;:550.9646456692914,&quot;left&quot;:68.08188976377953,&quot;top&quot;:68.38535433070867,&quot;width&quot;:1347.6181102362204}"/>
</p:tagLst>
</file>

<file path=ppt/tags/tag189.xml><?xml version="1.0" encoding="utf-8"?>
<p:tagLst xmlns:p="http://schemas.openxmlformats.org/presentationml/2006/main">
  <p:tag name="KSO_WM_DIAGRAM_VIRTUALLY_FRAME" val="{&quot;height&quot;:550.9646456692914,&quot;left&quot;:68.08188976377953,&quot;top&quot;:68.38535433070867,&quot;width&quot;:1346.7543307086614}"/>
</p:tagLst>
</file>

<file path=ppt/tags/tag19.xml><?xml version="1.0" encoding="utf-8"?>
<p:tagLst xmlns:p="http://schemas.openxmlformats.org/presentationml/2006/main">
  <p:tag name="KSO_WM_DIAGRAM_VIRTUALLY_FRAME" val="{&quot;height&quot;:599.4420472440945,&quot;left&quot;:865.0233070866141,&quot;top&quot;:115.74086614173227,&quot;width&quot;:654.4458267716536}"/>
</p:tagLst>
</file>

<file path=ppt/tags/tag190.xml><?xml version="1.0" encoding="utf-8"?>
<p:tagLst xmlns:p="http://schemas.openxmlformats.org/presentationml/2006/main">
  <p:tag name="KSO_WM_DIAGRAM_VIRTUALLY_FRAME" val="{&quot;height&quot;:550.9646456692914,&quot;left&quot;:68.08188976377953,&quot;top&quot;:68.38535433070867,&quot;width&quot;:1346.7543307086614}"/>
</p:tagLst>
</file>

<file path=ppt/tags/tag191.xml><?xml version="1.0" encoding="utf-8"?>
<p:tagLst xmlns:p="http://schemas.openxmlformats.org/presentationml/2006/main">
  <p:tag name="KSO_WM_DIAGRAM_VIRTUALLY_FRAME" val="{&quot;height&quot;:550.9646456692914,&quot;left&quot;:68.08188976377953,&quot;top&quot;:68.38535433070867,&quot;width&quot;:1346.7543307086614}"/>
</p:tagLst>
</file>

<file path=ppt/tags/tag192.xml><?xml version="1.0" encoding="utf-8"?>
<p:tagLst xmlns:p="http://schemas.openxmlformats.org/presentationml/2006/main">
  <p:tag name="KSO_WM_DIAGRAM_VIRTUALLY_FRAME" val="{&quot;height&quot;:550.9646456692914,&quot;left&quot;:68.08188976377953,&quot;top&quot;:68.38535433070867,&quot;width&quot;:1347.6181102362204}"/>
</p:tagLst>
</file>

<file path=ppt/tags/tag193.xml><?xml version="1.0" encoding="utf-8"?>
<p:tagLst xmlns:p="http://schemas.openxmlformats.org/presentationml/2006/main">
  <p:tag name="KSO_WM_DIAGRAM_VIRTUALLY_FRAME" val="{&quot;height&quot;:550.9646456692914,&quot;left&quot;:68.08188976377953,&quot;top&quot;:68.38535433070867,&quot;width&quot;:1346.7543307086614}"/>
</p:tagLst>
</file>

<file path=ppt/tags/tag194.xml><?xml version="1.0" encoding="utf-8"?>
<p:tagLst xmlns:p="http://schemas.openxmlformats.org/presentationml/2006/main">
  <p:tag name="KSO_WM_DIAGRAM_VIRTUALLY_FRAME" val="{&quot;height&quot;:550.9646456692914,&quot;left&quot;:68.08188976377953,&quot;top&quot;:68.38535433070867,&quot;width&quot;:1346.7543307086614}"/>
</p:tagLst>
</file>

<file path=ppt/tags/tag195.xml><?xml version="1.0" encoding="utf-8"?>
<p:tagLst xmlns:p="http://schemas.openxmlformats.org/presentationml/2006/main">
  <p:tag name="KSO_WM_DIAGRAM_VIRTUALLY_FRAME" val="{&quot;height&quot;:550.9646456692914,&quot;left&quot;:68.08188976377953,&quot;top&quot;:68.38535433070867,&quot;width&quot;:1347.6181102362204}"/>
</p:tagLst>
</file>

<file path=ppt/tags/tag196.xml><?xml version="1.0" encoding="utf-8"?>
<p:tagLst xmlns:p="http://schemas.openxmlformats.org/presentationml/2006/main">
  <p:tag name="KSO_WM_DIAGRAM_VIRTUALLY_FRAME" val="{&quot;height&quot;:550.9646456692914,&quot;left&quot;:68.08188976377953,&quot;top&quot;:68.38535433070867,&quot;width&quot;:1346.7543307086614}"/>
</p:tagLst>
</file>

<file path=ppt/tags/tag197.xml><?xml version="1.0" encoding="utf-8"?>
<p:tagLst xmlns:p="http://schemas.openxmlformats.org/presentationml/2006/main">
  <p:tag name="KSO_WM_DIAGRAM_VIRTUALLY_FRAME" val="{&quot;height&quot;:550.9646456692914,&quot;left&quot;:68.08188976377953,&quot;top&quot;:68.38535433070867,&quot;width&quot;:1346.7543307086614}"/>
</p:tagLst>
</file>

<file path=ppt/tags/tag198.xml><?xml version="1.0" encoding="utf-8"?>
<p:tagLst xmlns:p="http://schemas.openxmlformats.org/presentationml/2006/main">
  <p:tag name="KSO_WM_DIAGRAM_VIRTUALLY_FRAME" val="{&quot;height&quot;:550.9646456692914,&quot;left&quot;:68.08188976377953,&quot;top&quot;:68.38535433070867,&quot;width&quot;:1347.6181102362204}"/>
</p:tagLst>
</file>

<file path=ppt/tags/tag199.xml><?xml version="1.0" encoding="utf-8"?>
<p:tagLst xmlns:p="http://schemas.openxmlformats.org/presentationml/2006/main">
  <p:tag name="KSO_WM_DIAGRAM_VIRTUALLY_FRAME" val="{&quot;height&quot;:550.9646456692914,&quot;left&quot;:68.08188976377953,&quot;top&quot;:68.38535433070867,&quot;width&quot;:1347.6181102362204}"/>
</p:tagLst>
</file>

<file path=ppt/tags/tag2.xml><?xml version="1.0" encoding="utf-8"?>
<p:tagLst xmlns:p="http://schemas.openxmlformats.org/presentationml/2006/main">
  <p:tag name="KSO_WM_DIAGRAM_VIRTUALLY_FRAME" val="{&quot;height&quot;:599.4420472440945,&quot;left&quot;:865.0233070866141,&quot;top&quot;:115.74086614173227,&quot;width&quot;:654.4458267716536}"/>
</p:tagLst>
</file>

<file path=ppt/tags/tag20.xml><?xml version="1.0" encoding="utf-8"?>
<p:tagLst xmlns:p="http://schemas.openxmlformats.org/presentationml/2006/main">
  <p:tag name="KSO_WM_DIAGRAM_VIRTUALLY_FRAME" val="{&quot;height&quot;:599.4420472440945,&quot;left&quot;:865.0233070866141,&quot;top&quot;:115.74086614173227,&quot;width&quot;:654.4458267716536}"/>
</p:tagLst>
</file>

<file path=ppt/tags/tag200.xml><?xml version="1.0" encoding="utf-8"?>
<p:tagLst xmlns:p="http://schemas.openxmlformats.org/presentationml/2006/main">
  <p:tag name="KSO_WM_DIAGRAM_VIRTUALLY_FRAME" val="{&quot;height&quot;:550.9646456692914,&quot;left&quot;:68.08188976377953,&quot;top&quot;:68.38535433070867,&quot;width&quot;:1347.6181102362204}"/>
</p:tagLst>
</file>

<file path=ppt/tags/tag201.xml><?xml version="1.0" encoding="utf-8"?>
<p:tagLst xmlns:p="http://schemas.openxmlformats.org/presentationml/2006/main">
  <p:tag name="KSO_WM_DIAGRAM_VIRTUALLY_FRAME" val="{&quot;height&quot;:550.9646456692914,&quot;left&quot;:68.08188976377953,&quot;top&quot;:68.38535433070867,&quot;width&quot;:1347.6181102362204}"/>
</p:tagLst>
</file>

<file path=ppt/tags/tag202.xml><?xml version="1.0" encoding="utf-8"?>
<p:tagLst xmlns:p="http://schemas.openxmlformats.org/presentationml/2006/main">
  <p:tag name="KSO_WM_DIAGRAM_VIRTUALLY_FRAME" val="{&quot;height&quot;:550.9646456692914,&quot;left&quot;:68.08188976377953,&quot;top&quot;:68.38535433070867,&quot;width&quot;:1346.7543307086614}"/>
</p:tagLst>
</file>

<file path=ppt/tags/tag203.xml><?xml version="1.0" encoding="utf-8"?>
<p:tagLst xmlns:p="http://schemas.openxmlformats.org/presentationml/2006/main">
  <p:tag name="KSO_WM_DIAGRAM_VIRTUALLY_FRAME" val="{&quot;height&quot;:550.9646456692914,&quot;left&quot;:68.08188976377953,&quot;top&quot;:68.38535433070867,&quot;width&quot;:1346.7543307086614}"/>
</p:tagLst>
</file>

<file path=ppt/tags/tag204.xml><?xml version="1.0" encoding="utf-8"?>
<p:tagLst xmlns:p="http://schemas.openxmlformats.org/presentationml/2006/main">
  <p:tag name="KSO_WM_DIAGRAM_VIRTUALLY_FRAME" val="{&quot;height&quot;:550.9646456692914,&quot;left&quot;:68.08188976377953,&quot;top&quot;:68.38535433070867,&quot;width&quot;:1347.6181102362204}"/>
</p:tagLst>
</file>

<file path=ppt/tags/tag205.xml><?xml version="1.0" encoding="utf-8"?>
<p:tagLst xmlns:p="http://schemas.openxmlformats.org/presentationml/2006/main">
  <p:tag name="KSO_WM_DIAGRAM_VIRTUALLY_FRAME" val="{&quot;height&quot;:550.9646456692914,&quot;left&quot;:68.08188976377953,&quot;top&quot;:68.38535433070867,&quot;width&quot;:1347.6181102362204}"/>
</p:tagLst>
</file>

<file path=ppt/tags/tag206.xml><?xml version="1.0" encoding="utf-8"?>
<p:tagLst xmlns:p="http://schemas.openxmlformats.org/presentationml/2006/main">
  <p:tag name="KSO_WM_DIAGRAM_VIRTUALLY_FRAME" val="{&quot;height&quot;:550.9646456692914,&quot;left&quot;:68.08188976377953,&quot;top&quot;:68.38535433070867,&quot;width&quot;:1346.7543307086614}"/>
</p:tagLst>
</file>

<file path=ppt/tags/tag207.xml><?xml version="1.0" encoding="utf-8"?>
<p:tagLst xmlns:p="http://schemas.openxmlformats.org/presentationml/2006/main">
  <p:tag name="KSO_WM_DIAGRAM_VIRTUALLY_FRAME" val="{&quot;height&quot;:550.9646456692914,&quot;left&quot;:68.08188976377953,&quot;top&quot;:68.38535433070867,&quot;width&quot;:1346.7543307086614}"/>
</p:tagLst>
</file>

<file path=ppt/tags/tag208.xml><?xml version="1.0" encoding="utf-8"?>
<p:tagLst xmlns:p="http://schemas.openxmlformats.org/presentationml/2006/main">
  <p:tag name="KSO_WM_DIAGRAM_VIRTUALLY_FRAME" val="{&quot;height&quot;:550.9646456692914,&quot;left&quot;:68.08188976377953,&quot;top&quot;:68.38535433070867,&quot;width&quot;:1346.7543307086614}"/>
</p:tagLst>
</file>

<file path=ppt/tags/tag209.xml><?xml version="1.0" encoding="utf-8"?>
<p:tagLst xmlns:p="http://schemas.openxmlformats.org/presentationml/2006/main">
  <p:tag name="KSO_WM_DIAGRAM_VIRTUALLY_FRAME" val="{&quot;height&quot;:550.9646456692914,&quot;left&quot;:68.08188976377953,&quot;top&quot;:68.38535433070867,&quot;width&quot;:1347.6181102362204}"/>
</p:tagLst>
</file>

<file path=ppt/tags/tag21.xml><?xml version="1.0" encoding="utf-8"?>
<p:tagLst xmlns:p="http://schemas.openxmlformats.org/presentationml/2006/main">
  <p:tag name="KSO_WM_DIAGRAM_VIRTUALLY_FRAME" val="{&quot;height&quot;:599.4420472440945,&quot;left&quot;:865.0233070866141,&quot;top&quot;:115.74086614173227,&quot;width&quot;:654.4458267716536}"/>
</p:tagLst>
</file>

<file path=ppt/tags/tag210.xml><?xml version="1.0" encoding="utf-8"?>
<p:tagLst xmlns:p="http://schemas.openxmlformats.org/presentationml/2006/main">
  <p:tag name="KSO_WM_DIAGRAM_VIRTUALLY_FRAME" val="{&quot;height&quot;:550.9646456692914,&quot;left&quot;:68.08188976377953,&quot;top&quot;:68.38535433070867,&quot;width&quot;:1347.6181102362204}"/>
</p:tagLst>
</file>

<file path=ppt/tags/tag211.xml><?xml version="1.0" encoding="utf-8"?>
<p:tagLst xmlns:p="http://schemas.openxmlformats.org/presentationml/2006/main">
  <p:tag name="KSO_WM_DIAGRAM_VIRTUALLY_FRAME" val="{&quot;height&quot;:550.9646456692914,&quot;left&quot;:68.08188976377953,&quot;top&quot;:68.38535433070867,&quot;width&quot;:1346.7543307086614}"/>
</p:tagLst>
</file>

<file path=ppt/tags/tag212.xml><?xml version="1.0" encoding="utf-8"?>
<p:tagLst xmlns:p="http://schemas.openxmlformats.org/presentationml/2006/main">
  <p:tag name="KSO_WM_DIAGRAM_VIRTUALLY_FRAME" val="{&quot;height&quot;:550.9646456692914,&quot;left&quot;:68.08188976377953,&quot;top&quot;:68.38535433070867,&quot;width&quot;:1346.7543307086614}"/>
</p:tagLst>
</file>

<file path=ppt/tags/tag213.xml><?xml version="1.0" encoding="utf-8"?>
<p:tagLst xmlns:p="http://schemas.openxmlformats.org/presentationml/2006/main">
  <p:tag name="KSO_WM_DIAGRAM_VIRTUALLY_FRAME" val="{&quot;height&quot;:550.9646456692914,&quot;left&quot;:68.08188976377953,&quot;top&quot;:68.38535433070867,&quot;width&quot;:1346.7543307086614}"/>
</p:tagLst>
</file>

<file path=ppt/tags/tag214.xml><?xml version="1.0" encoding="utf-8"?>
<p:tagLst xmlns:p="http://schemas.openxmlformats.org/presentationml/2006/main">
  <p:tag name="KSO_WM_DIAGRAM_VIRTUALLY_FRAME" val="{&quot;height&quot;:550.9646456692914,&quot;left&quot;:68.08188976377953,&quot;top&quot;:68.38535433070867,&quot;width&quot;:1347.6181102362204}"/>
</p:tagLst>
</file>

<file path=ppt/tags/tag215.xml><?xml version="1.0" encoding="utf-8"?>
<p:tagLst xmlns:p="http://schemas.openxmlformats.org/presentationml/2006/main">
  <p:tag name="KSO_WM_DIAGRAM_VIRTUALLY_FRAME" val="{&quot;height&quot;:550.9646456692914,&quot;left&quot;:68.08188976377953,&quot;top&quot;:68.38535433070867,&quot;width&quot;:1346.7543307086614}"/>
</p:tagLst>
</file>

<file path=ppt/tags/tag216.xml><?xml version="1.0" encoding="utf-8"?>
<p:tagLst xmlns:p="http://schemas.openxmlformats.org/presentationml/2006/main">
  <p:tag name="KSO_WM_DIAGRAM_VIRTUALLY_FRAME" val="{&quot;height&quot;:550.9646456692914,&quot;left&quot;:68.08188976377953,&quot;top&quot;:68.38535433070867,&quot;width&quot;:1346.7543307086614}"/>
</p:tagLst>
</file>

<file path=ppt/tags/tag217.xml><?xml version="1.0" encoding="utf-8"?>
<p:tagLst xmlns:p="http://schemas.openxmlformats.org/presentationml/2006/main">
  <p:tag name="KSO_WM_DIAGRAM_VIRTUALLY_FRAME" val="{&quot;height&quot;:550.9646456692914,&quot;left&quot;:68.08188976377953,&quot;top&quot;:68.38535433070867,&quot;width&quot;:1347.6181102362204}"/>
</p:tagLst>
</file>

<file path=ppt/tags/tag218.xml><?xml version="1.0" encoding="utf-8"?>
<p:tagLst xmlns:p="http://schemas.openxmlformats.org/presentationml/2006/main">
  <p:tag name="KSO_WM_DIAGRAM_VIRTUALLY_FRAME" val="{&quot;height&quot;:550.9646456692914,&quot;left&quot;:68.08188976377953,&quot;top&quot;:68.38535433070867,&quot;width&quot;:1346.7543307086614}"/>
</p:tagLst>
</file>

<file path=ppt/tags/tag219.xml><?xml version="1.0" encoding="utf-8"?>
<p:tagLst xmlns:p="http://schemas.openxmlformats.org/presentationml/2006/main">
  <p:tag name="KSO_WM_DIAGRAM_VIRTUALLY_FRAME" val="{&quot;height&quot;:550.9646456692914,&quot;left&quot;:68.08188976377953,&quot;top&quot;:68.38535433070867,&quot;width&quot;:1346.7543307086614}"/>
</p:tagLst>
</file>

<file path=ppt/tags/tag22.xml><?xml version="1.0" encoding="utf-8"?>
<p:tagLst xmlns:p="http://schemas.openxmlformats.org/presentationml/2006/main">
  <p:tag name="KSO_WM_DIAGRAM_VIRTUALLY_FRAME" val="{&quot;height&quot;:599.4420472440945,&quot;left&quot;:865.0233070866141,&quot;top&quot;:115.74086614173227,&quot;width&quot;:654.4458267716536}"/>
</p:tagLst>
</file>

<file path=ppt/tags/tag220.xml><?xml version="1.0" encoding="utf-8"?>
<p:tagLst xmlns:p="http://schemas.openxmlformats.org/presentationml/2006/main">
  <p:tag name="KSO_WM_DIAGRAM_VIRTUALLY_FRAME" val="{&quot;height&quot;:550.9646456692914,&quot;left&quot;:68.08188976377953,&quot;top&quot;:68.38535433070867,&quot;width&quot;:1346.7543307086614}"/>
</p:tagLst>
</file>

<file path=ppt/tags/tag221.xml><?xml version="1.0" encoding="utf-8"?>
<p:tagLst xmlns:p="http://schemas.openxmlformats.org/presentationml/2006/main">
  <p:tag name="KSO_WM_DIAGRAM_VIRTUALLY_FRAME" val="{&quot;height&quot;:550.9646456692914,&quot;left&quot;:68.08188976377953,&quot;top&quot;:68.38535433070867,&quot;width&quot;:1347.6181102362204}"/>
</p:tagLst>
</file>

<file path=ppt/tags/tag222.xml><?xml version="1.0" encoding="utf-8"?>
<p:tagLst xmlns:p="http://schemas.openxmlformats.org/presentationml/2006/main">
  <p:tag name="KSO_WM_DIAGRAM_VIRTUALLY_FRAME" val="{&quot;height&quot;:550.9646456692914,&quot;left&quot;:68.08188976377953,&quot;top&quot;:68.38535433070867,&quot;width&quot;:1346.7543307086614}"/>
</p:tagLst>
</file>

<file path=ppt/tags/tag223.xml><?xml version="1.0" encoding="utf-8"?>
<p:tagLst xmlns:p="http://schemas.openxmlformats.org/presentationml/2006/main">
  <p:tag name="KSO_WM_DIAGRAM_VIRTUALLY_FRAME" val="{&quot;height&quot;:550.9646456692914,&quot;left&quot;:68.08188976377953,&quot;top&quot;:68.38535433070867,&quot;width&quot;:1346.7543307086614}"/>
</p:tagLst>
</file>

<file path=ppt/tags/tag224.xml><?xml version="1.0" encoding="utf-8"?>
<p:tagLst xmlns:p="http://schemas.openxmlformats.org/presentationml/2006/main">
  <p:tag name="KSO_WM_DIAGRAM_VIRTUALLY_FRAME" val="{&quot;height&quot;:550.9646456692914,&quot;left&quot;:68.08188976377953,&quot;top&quot;:68.38535433070867,&quot;width&quot;:1347.6181102362204}"/>
</p:tagLst>
</file>

<file path=ppt/tags/tag225.xml><?xml version="1.0" encoding="utf-8"?>
<p:tagLst xmlns:p="http://schemas.openxmlformats.org/presentationml/2006/main">
  <p:tag name="KSO_WM_DIAGRAM_VIRTUALLY_FRAME" val="{&quot;height&quot;:569.6340944881889,&quot;left&quot;:94.92905511811024,&quot;top&quot;:196.34858267716535,&quot;width&quot;:1313.39905511811}"/>
</p:tagLst>
</file>

<file path=ppt/tags/tag226.xml><?xml version="1.0" encoding="utf-8"?>
<p:tagLst xmlns:p="http://schemas.openxmlformats.org/presentationml/2006/main">
  <p:tag name="KSO_WM_DIAGRAM_VIRTUALLY_FRAME" val="{&quot;height&quot;:550.9646456692914,&quot;left&quot;:68.08188976377953,&quot;top&quot;:68.38535433070867,&quot;width&quot;:1347.6181102362204}"/>
</p:tagLst>
</file>

<file path=ppt/tags/tag227.xml><?xml version="1.0" encoding="utf-8"?>
<p:tagLst xmlns:p="http://schemas.openxmlformats.org/presentationml/2006/main">
  <p:tag name="KSO_WM_DIAGRAM_VIRTUALLY_FRAME" val="{&quot;height&quot;:550.9646456692914,&quot;left&quot;:68.08188976377953,&quot;top&quot;:68.38535433070867,&quot;width&quot;:1346.7543307086614}"/>
</p:tagLst>
</file>

<file path=ppt/tags/tag228.xml><?xml version="1.0" encoding="utf-8"?>
<p:tagLst xmlns:p="http://schemas.openxmlformats.org/presentationml/2006/main">
  <p:tag name="KSO_WM_DIAGRAM_VIRTUALLY_FRAME" val="{&quot;height&quot;:550.9646456692914,&quot;left&quot;:68.08188976377953,&quot;top&quot;:68.38535433070867,&quot;width&quot;:1346.7543307086614}"/>
</p:tagLst>
</file>

<file path=ppt/tags/tag229.xml><?xml version="1.0" encoding="utf-8"?>
<p:tagLst xmlns:p="http://schemas.openxmlformats.org/presentationml/2006/main">
  <p:tag name="KSO_WM_DIAGRAM_VIRTUALLY_FRAME" val="{&quot;height&quot;:550.9646456692914,&quot;left&quot;:68.08188976377953,&quot;top&quot;:68.38535433070867,&quot;width&quot;:1346.7543307086614}"/>
</p:tagLst>
</file>

<file path=ppt/tags/tag23.xml><?xml version="1.0" encoding="utf-8"?>
<p:tagLst xmlns:p="http://schemas.openxmlformats.org/presentationml/2006/main">
  <p:tag name="KSO_WM_DIAGRAM_VIRTUALLY_FRAME" val="{&quot;height&quot;:599.4420472440945,&quot;left&quot;:865.0233070866141,&quot;top&quot;:115.74086614173227,&quot;width&quot;:654.4458267716536}"/>
</p:tagLst>
</file>

<file path=ppt/tags/tag230.xml><?xml version="1.0" encoding="utf-8"?>
<p:tagLst xmlns:p="http://schemas.openxmlformats.org/presentationml/2006/main">
  <p:tag name="KSO_WM_DIAGRAM_VIRTUALLY_FRAME" val="{&quot;height&quot;:550.9646456692914,&quot;left&quot;:68.08188976377953,&quot;top&quot;:68.38535433070867,&quot;width&quot;:1346.7543307086614}"/>
</p:tagLst>
</file>

<file path=ppt/tags/tag231.xml><?xml version="1.0" encoding="utf-8"?>
<p:tagLst xmlns:p="http://schemas.openxmlformats.org/presentationml/2006/main">
  <p:tag name="KSO_WM_DIAGRAM_VIRTUALLY_FRAME" val="{&quot;height&quot;:550.9646456692914,&quot;left&quot;:68.08188976377953,&quot;top&quot;:68.38535433070867,&quot;width&quot;:1347.6181102362204}"/>
</p:tagLst>
</file>

<file path=ppt/tags/tag232.xml><?xml version="1.0" encoding="utf-8"?>
<p:tagLst xmlns:p="http://schemas.openxmlformats.org/presentationml/2006/main">
  <p:tag name="KSO_WM_DIAGRAM_VIRTUALLY_FRAME" val="{&quot;height&quot;:550.9646456692914,&quot;left&quot;:68.08188976377953,&quot;top&quot;:68.38535433070867,&quot;width&quot;:1346.7543307086614}"/>
</p:tagLst>
</file>

<file path=ppt/tags/tag233.xml><?xml version="1.0" encoding="utf-8"?>
<p:tagLst xmlns:p="http://schemas.openxmlformats.org/presentationml/2006/main">
  <p:tag name="KSO_WM_DIAGRAM_VIRTUALLY_FRAME" val="{&quot;height&quot;:550.9646456692914,&quot;left&quot;:68.08188976377953,&quot;top&quot;:68.38535433070867,&quot;width&quot;:1346.7543307086614}"/>
</p:tagLst>
</file>

<file path=ppt/tags/tag234.xml><?xml version="1.0" encoding="utf-8"?>
<p:tagLst xmlns:p="http://schemas.openxmlformats.org/presentationml/2006/main">
  <p:tag name="KSO_WM_DIAGRAM_VIRTUALLY_FRAME" val="{&quot;height&quot;:550.9646456692914,&quot;left&quot;:68.08188976377953,&quot;top&quot;:68.38535433070867,&quot;width&quot;:1346.7543307086614}"/>
</p:tagLst>
</file>

<file path=ppt/tags/tag235.xml><?xml version="1.0" encoding="utf-8"?>
<p:tagLst xmlns:p="http://schemas.openxmlformats.org/presentationml/2006/main">
  <p:tag name="KSO_WM_DIAGRAM_VIRTUALLY_FRAME" val="{&quot;height&quot;:550.9646456692914,&quot;left&quot;:68.08188976377953,&quot;top&quot;:68.38535433070867,&quot;width&quot;:1347.6181102362204}"/>
</p:tagLst>
</file>

<file path=ppt/tags/tag236.xml><?xml version="1.0" encoding="utf-8"?>
<p:tagLst xmlns:p="http://schemas.openxmlformats.org/presentationml/2006/main">
  <p:tag name="KSO_WM_DIAGRAM_VIRTUALLY_FRAME" val="{&quot;height&quot;:550.9646456692914,&quot;left&quot;:68.08188976377953,&quot;top&quot;:68.38535433070867,&quot;width&quot;:1346.7543307086614}"/>
</p:tagLst>
</file>

<file path=ppt/tags/tag237.xml><?xml version="1.0" encoding="utf-8"?>
<p:tagLst xmlns:p="http://schemas.openxmlformats.org/presentationml/2006/main">
  <p:tag name="KSO_WM_DIAGRAM_VIRTUALLY_FRAME" val="{&quot;height&quot;:550.9646456692914,&quot;left&quot;:68.08188976377953,&quot;top&quot;:68.38535433070867,&quot;width&quot;:1346.7543307086614}"/>
</p:tagLst>
</file>

<file path=ppt/tags/tag238.xml><?xml version="1.0" encoding="utf-8"?>
<p:tagLst xmlns:p="http://schemas.openxmlformats.org/presentationml/2006/main">
  <p:tag name="KSO_WM_DIAGRAM_VIRTUALLY_FRAME" val="{&quot;height&quot;:550.9646456692914,&quot;left&quot;:68.08188976377953,&quot;top&quot;:68.38535433070867,&quot;width&quot;:1346.7543307086614}"/>
</p:tagLst>
</file>

<file path=ppt/tags/tag239.xml><?xml version="1.0" encoding="utf-8"?>
<p:tagLst xmlns:p="http://schemas.openxmlformats.org/presentationml/2006/main">
  <p:tag name="KSO_WM_DIAGRAM_VIRTUALLY_FRAME" val="{&quot;height&quot;:550.9646456692914,&quot;left&quot;:68.08188976377953,&quot;top&quot;:68.38535433070867,&quot;width&quot;:1347.6181102362204}"/>
</p:tagLst>
</file>

<file path=ppt/tags/tag24.xml><?xml version="1.0" encoding="utf-8"?>
<p:tagLst xmlns:p="http://schemas.openxmlformats.org/presentationml/2006/main">
  <p:tag name="KSO_WM_DIAGRAM_VIRTUALLY_FRAME" val="{&quot;height&quot;:599.4420472440945,&quot;left&quot;:865.0233070866141,&quot;top&quot;:115.74086614173227,&quot;width&quot;:654.4458267716536}"/>
</p:tagLst>
</file>

<file path=ppt/tags/tag240.xml><?xml version="1.0" encoding="utf-8"?>
<p:tagLst xmlns:p="http://schemas.openxmlformats.org/presentationml/2006/main">
  <p:tag name="KSO_WM_DIAGRAM_VIRTUALLY_FRAME" val="{&quot;height&quot;:550.9646456692914,&quot;left&quot;:68.08188976377953,&quot;top&quot;:68.38535433070867,&quot;width&quot;:1346.7543307086614}"/>
</p:tagLst>
</file>

<file path=ppt/tags/tag241.xml><?xml version="1.0" encoding="utf-8"?>
<p:tagLst xmlns:p="http://schemas.openxmlformats.org/presentationml/2006/main">
  <p:tag name="KSO_WM_DIAGRAM_VIRTUALLY_FRAME" val="{&quot;height&quot;:550.9646456692914,&quot;left&quot;:68.08188976377953,&quot;top&quot;:68.38535433070867,&quot;width&quot;:1347.6181102362204}"/>
</p:tagLst>
</file>

<file path=ppt/tags/tag242.xml><?xml version="1.0" encoding="utf-8"?>
<p:tagLst xmlns:p="http://schemas.openxmlformats.org/presentationml/2006/main">
  <p:tag name="KSO_WM_DIAGRAM_VIRTUALLY_FRAME" val="{&quot;height&quot;:550.9646456692914,&quot;left&quot;:68.08188976377953,&quot;top&quot;:68.38535433070867,&quot;width&quot;:1347.6181102362204}"/>
</p:tagLst>
</file>

<file path=ppt/tags/tag243.xml><?xml version="1.0" encoding="utf-8"?>
<p:tagLst xmlns:p="http://schemas.openxmlformats.org/presentationml/2006/main">
  <p:tag name="KSO_WM_DIAGRAM_VIRTUALLY_FRAME" val="{&quot;height&quot;:550.9646456692914,&quot;left&quot;:68.08188976377953,&quot;top&quot;:68.38535433070867,&quot;width&quot;:1346.7543307086614}"/>
</p:tagLst>
</file>

<file path=ppt/tags/tag244.xml><?xml version="1.0" encoding="utf-8"?>
<p:tagLst xmlns:p="http://schemas.openxmlformats.org/presentationml/2006/main">
  <p:tag name="KSO_WM_DIAGRAM_VIRTUALLY_FRAME" val="{&quot;height&quot;:550.9646456692914,&quot;left&quot;:68.08188976377953,&quot;top&quot;:68.38535433070867,&quot;width&quot;:1346.7543307086614}"/>
</p:tagLst>
</file>

<file path=ppt/tags/tag245.xml><?xml version="1.0" encoding="utf-8"?>
<p:tagLst xmlns:p="http://schemas.openxmlformats.org/presentationml/2006/main">
  <p:tag name="KSO_WM_DIAGRAM_VIRTUALLY_FRAME" val="{&quot;height&quot;:550.9646456692914,&quot;left&quot;:68.08188976377953,&quot;top&quot;:68.38535433070867,&quot;width&quot;:1346.7543307086614}"/>
</p:tagLst>
</file>

<file path=ppt/tags/tag246.xml><?xml version="1.0" encoding="utf-8"?>
<p:tagLst xmlns:p="http://schemas.openxmlformats.org/presentationml/2006/main">
  <p:tag name="KSO_WM_DIAGRAM_VIRTUALLY_FRAME" val="{&quot;height&quot;:550.9646456692914,&quot;left&quot;:68.08188976377953,&quot;top&quot;:68.38535433070867,&quot;width&quot;:1347.6181102362204}"/>
</p:tagLst>
</file>

<file path=ppt/tags/tag247.xml><?xml version="1.0" encoding="utf-8"?>
<p:tagLst xmlns:p="http://schemas.openxmlformats.org/presentationml/2006/main">
  <p:tag name="KSO_WM_DIAGRAM_VIRTUALLY_FRAME" val="{&quot;height&quot;:550.9646456692914,&quot;left&quot;:68.08188976377953,&quot;top&quot;:68.38535433070867,&quot;width&quot;:1346.7543307086614}"/>
</p:tagLst>
</file>

<file path=ppt/tags/tag248.xml><?xml version="1.0" encoding="utf-8"?>
<p:tagLst xmlns:p="http://schemas.openxmlformats.org/presentationml/2006/main">
  <p:tag name="KSO_WM_DIAGRAM_VIRTUALLY_FRAME" val="{&quot;height&quot;:550.9646456692914,&quot;left&quot;:68.08188976377953,&quot;top&quot;:68.38535433070867,&quot;width&quot;:1346.7543307086614}"/>
</p:tagLst>
</file>

<file path=ppt/tags/tag249.xml><?xml version="1.0" encoding="utf-8"?>
<p:tagLst xmlns:p="http://schemas.openxmlformats.org/presentationml/2006/main">
  <p:tag name="KSO_WM_DIAGRAM_VIRTUALLY_FRAME" val="{&quot;height&quot;:550.9646456692914,&quot;left&quot;:68.08188976377953,&quot;top&quot;:68.38535433070867,&quot;width&quot;:1347.6181102362204}"/>
</p:tagLst>
</file>

<file path=ppt/tags/tag25.xml><?xml version="1.0" encoding="utf-8"?>
<p:tagLst xmlns:p="http://schemas.openxmlformats.org/presentationml/2006/main">
  <p:tag name="KSO_WM_DIAGRAM_VIRTUALLY_FRAME" val="{&quot;height&quot;:599.4420472440945,&quot;left&quot;:865.0233070866141,&quot;top&quot;:115.74086614173227,&quot;width&quot;:654.4458267716536}"/>
</p:tagLst>
</file>

<file path=ppt/tags/tag250.xml><?xml version="1.0" encoding="utf-8"?>
<p:tagLst xmlns:p="http://schemas.openxmlformats.org/presentationml/2006/main">
  <p:tag name="KSO_WM_DIAGRAM_VIRTUALLY_FRAME" val="{&quot;height&quot;:550.9646456692914,&quot;left&quot;:68.08188976377953,&quot;top&quot;:68.38535433070867,&quot;width&quot;:1346.7543307086614}"/>
</p:tagLst>
</file>

<file path=ppt/tags/tag251.xml><?xml version="1.0" encoding="utf-8"?>
<p:tagLst xmlns:p="http://schemas.openxmlformats.org/presentationml/2006/main">
  <p:tag name="KSO_WM_DIAGRAM_VIRTUALLY_FRAME" val="{&quot;height&quot;:550.9646456692914,&quot;left&quot;:68.08188976377953,&quot;top&quot;:68.38535433070867,&quot;width&quot;:1346.7543307086614}"/>
</p:tagLst>
</file>

<file path=ppt/tags/tag252.xml><?xml version="1.0" encoding="utf-8"?>
<p:tagLst xmlns:p="http://schemas.openxmlformats.org/presentationml/2006/main">
  <p:tag name="KSO_WM_DIAGRAM_VIRTUALLY_FRAME" val="{&quot;height&quot;:550.9646456692914,&quot;left&quot;:68.08188976377953,&quot;top&quot;:68.38535433070867,&quot;width&quot;:1346.7543307086614}"/>
</p:tagLst>
</file>

<file path=ppt/tags/tag253.xml><?xml version="1.0" encoding="utf-8"?>
<p:tagLst xmlns:p="http://schemas.openxmlformats.org/presentationml/2006/main">
  <p:tag name="KSO_WM_DIAGRAM_VIRTUALLY_FRAME" val="{&quot;height&quot;:550.9646456692914,&quot;left&quot;:68.08188976377953,&quot;top&quot;:68.38535433070867,&quot;width&quot;:1347.6181102362204}"/>
</p:tagLst>
</file>

<file path=ppt/tags/tag254.xml><?xml version="1.0" encoding="utf-8"?>
<p:tagLst xmlns:p="http://schemas.openxmlformats.org/presentationml/2006/main">
  <p:tag name="KSO_WM_DIAGRAM_VIRTUALLY_FRAME" val="{&quot;height&quot;:550.9646456692914,&quot;left&quot;:68.08188976377953,&quot;top&quot;:68.38535433070867,&quot;width&quot;:1346.7543307086614}"/>
</p:tagLst>
</file>

<file path=ppt/tags/tag255.xml><?xml version="1.0" encoding="utf-8"?>
<p:tagLst xmlns:p="http://schemas.openxmlformats.org/presentationml/2006/main">
  <p:tag name="KSO_WM_DIAGRAM_VIRTUALLY_FRAME" val="{&quot;height&quot;:550.9646456692914,&quot;left&quot;:68.08188976377953,&quot;top&quot;:68.38535433070867,&quot;width&quot;:1346.7543307086614}"/>
</p:tagLst>
</file>

<file path=ppt/tags/tag256.xml><?xml version="1.0" encoding="utf-8"?>
<p:tagLst xmlns:p="http://schemas.openxmlformats.org/presentationml/2006/main">
  <p:tag name="KSO_WM_DIAGRAM_VIRTUALLY_FRAME" val="{&quot;height&quot;:550.9646456692914,&quot;left&quot;:68.08188976377953,&quot;top&quot;:68.38535433070867,&quot;width&quot;:1347.6181102362204}"/>
</p:tagLst>
</file>

<file path=ppt/tags/tag257.xml><?xml version="1.0" encoding="utf-8"?>
<p:tagLst xmlns:p="http://schemas.openxmlformats.org/presentationml/2006/main">
  <p:tag name="KSO_WM_DIAGRAM_VIRTUALLY_FRAME" val="{&quot;height&quot;:550.9646456692914,&quot;left&quot;:68.08188976377953,&quot;top&quot;:68.38535433070867,&quot;width&quot;:1346.7543307086614}"/>
</p:tagLst>
</file>

<file path=ppt/tags/tag258.xml><?xml version="1.0" encoding="utf-8"?>
<p:tagLst xmlns:p="http://schemas.openxmlformats.org/presentationml/2006/main">
  <p:tag name="KSO_WM_DIAGRAM_VIRTUALLY_FRAME" val="{&quot;height&quot;:550.9646456692914,&quot;left&quot;:68.08188976377953,&quot;top&quot;:68.38535433070867,&quot;width&quot;:1346.7543307086614}"/>
</p:tagLst>
</file>

<file path=ppt/tags/tag259.xml><?xml version="1.0" encoding="utf-8"?>
<p:tagLst xmlns:p="http://schemas.openxmlformats.org/presentationml/2006/main">
  <p:tag name="KSO_WM_DIAGRAM_VIRTUALLY_FRAME" val="{&quot;height&quot;:550.9646456692914,&quot;left&quot;:68.08188976377953,&quot;top&quot;:68.38535433070867,&quot;width&quot;:1347.6181102362204}"/>
</p:tagLst>
</file>

<file path=ppt/tags/tag26.xml><?xml version="1.0" encoding="utf-8"?>
<p:tagLst xmlns:p="http://schemas.openxmlformats.org/presentationml/2006/main">
  <p:tag name="KSO_WM_DIAGRAM_VIRTUALLY_FRAME" val="{&quot;height&quot;:599.4420472440945,&quot;left&quot;:865.0233070866141,&quot;top&quot;:115.74086614173227,&quot;width&quot;:654.4458267716536}"/>
</p:tagLst>
</file>

<file path=ppt/tags/tag260.xml><?xml version="1.0" encoding="utf-8"?>
<p:tagLst xmlns:p="http://schemas.openxmlformats.org/presentationml/2006/main">
  <p:tag name="KSO_WM_DIAGRAM_VIRTUALLY_FRAME" val="{&quot;height&quot;:550.9646456692914,&quot;left&quot;:68.08188976377953,&quot;top&quot;:68.38535433070867,&quot;width&quot;:1347.6181102362204}"/>
</p:tagLst>
</file>

<file path=ppt/tags/tag261.xml><?xml version="1.0" encoding="utf-8"?>
<p:tagLst xmlns:p="http://schemas.openxmlformats.org/presentationml/2006/main">
  <p:tag name="KSO_WM_DIAGRAM_VIRTUALLY_FRAME" val="{&quot;height&quot;:550.9646456692914,&quot;left&quot;:68.08188976377953,&quot;top&quot;:68.38535433070867,&quot;width&quot;:1347.6181102362204}"/>
</p:tagLst>
</file>

<file path=ppt/tags/tag262.xml><?xml version="1.0" encoding="utf-8"?>
<p:tagLst xmlns:p="http://schemas.openxmlformats.org/presentationml/2006/main">
  <p:tag name="KSO_WM_DIAGRAM_VIRTUALLY_FRAME" val="{&quot;height&quot;:550.9646456692914,&quot;left&quot;:68.08188976377953,&quot;top&quot;:68.38535433070867,&quot;width&quot;:1347.6181102362204}"/>
</p:tagLst>
</file>

<file path=ppt/tags/tag263.xml><?xml version="1.0" encoding="utf-8"?>
<p:tagLst xmlns:p="http://schemas.openxmlformats.org/presentationml/2006/main">
  <p:tag name="KSO_WM_DIAGRAM_VIRTUALLY_FRAME" val="{&quot;height&quot;:550.9646456692914,&quot;left&quot;:68.08188976377953,&quot;top&quot;:68.38535433070867,&quot;width&quot;:1346.7543307086614}"/>
</p:tagLst>
</file>

<file path=ppt/tags/tag264.xml><?xml version="1.0" encoding="utf-8"?>
<p:tagLst xmlns:p="http://schemas.openxmlformats.org/presentationml/2006/main">
  <p:tag name="KSO_WM_DIAGRAM_VIRTUALLY_FRAME" val="{&quot;height&quot;:550.9646456692914,&quot;left&quot;:68.08188976377953,&quot;top&quot;:68.38535433070867,&quot;width&quot;:1346.7543307086614}"/>
</p:tagLst>
</file>

<file path=ppt/tags/tag265.xml><?xml version="1.0" encoding="utf-8"?>
<p:tagLst xmlns:p="http://schemas.openxmlformats.org/presentationml/2006/main">
  <p:tag name="KSO_WM_DIAGRAM_VIRTUALLY_FRAME" val="{&quot;height&quot;:550.9646456692914,&quot;left&quot;:68.08188976377953,&quot;top&quot;:68.38535433070867,&quot;width&quot;:1347.6181102362204}"/>
</p:tagLst>
</file>

<file path=ppt/tags/tag266.xml><?xml version="1.0" encoding="utf-8"?>
<p:tagLst xmlns:p="http://schemas.openxmlformats.org/presentationml/2006/main">
  <p:tag name="KSO_WM_DIAGRAM_VIRTUALLY_FRAME" val="{&quot;height&quot;:550.9646456692914,&quot;left&quot;:68.08188976377953,&quot;top&quot;:68.38535433070867,&quot;width&quot;:1347.6181102362204}"/>
</p:tagLst>
</file>

<file path=ppt/tags/tag267.xml><?xml version="1.0" encoding="utf-8"?>
<p:tagLst xmlns:p="http://schemas.openxmlformats.org/presentationml/2006/main">
  <p:tag name="KSO_WM_DIAGRAM_VIRTUALLY_FRAME" val="{&quot;height&quot;:550.9646456692914,&quot;left&quot;:68.08188976377953,&quot;top&quot;:68.38535433070867,&quot;width&quot;:1346.7543307086614}"/>
</p:tagLst>
</file>

<file path=ppt/tags/tag268.xml><?xml version="1.0" encoding="utf-8"?>
<p:tagLst xmlns:p="http://schemas.openxmlformats.org/presentationml/2006/main">
  <p:tag name="KSO_WM_DIAGRAM_VIRTUALLY_FRAME" val="{&quot;height&quot;:550.9646456692914,&quot;left&quot;:68.08188976377953,&quot;top&quot;:68.38535433070867,&quot;width&quot;:1346.7543307086614}"/>
</p:tagLst>
</file>

<file path=ppt/tags/tag269.xml><?xml version="1.0" encoding="utf-8"?>
<p:tagLst xmlns:p="http://schemas.openxmlformats.org/presentationml/2006/main">
  <p:tag name="KSO_WM_DIAGRAM_VIRTUALLY_FRAME" val="{&quot;height&quot;:550.9646456692914,&quot;left&quot;:68.08188976377953,&quot;top&quot;:68.38535433070867,&quot;width&quot;:1346.7543307086614}"/>
</p:tagLst>
</file>

<file path=ppt/tags/tag27.xml><?xml version="1.0" encoding="utf-8"?>
<p:tagLst xmlns:p="http://schemas.openxmlformats.org/presentationml/2006/main">
  <p:tag name="KSO_WM_DIAGRAM_VIRTUALLY_FRAME" val="{&quot;height&quot;:599.4420472440945,&quot;left&quot;:865.0233070866141,&quot;top&quot;:115.74086614173227,&quot;width&quot;:654.4458267716536}"/>
</p:tagLst>
</file>

<file path=ppt/tags/tag270.xml><?xml version="1.0" encoding="utf-8"?>
<p:tagLst xmlns:p="http://schemas.openxmlformats.org/presentationml/2006/main">
  <p:tag name="KSO_WM_DIAGRAM_VIRTUALLY_FRAME" val="{&quot;height&quot;:550.9646456692914,&quot;left&quot;:68.08188976377953,&quot;top&quot;:68.38535433070867,&quot;width&quot;:1347.6181102362204}"/>
</p:tagLst>
</file>

<file path=ppt/tags/tag271.xml><?xml version="1.0" encoding="utf-8"?>
<p:tagLst xmlns:p="http://schemas.openxmlformats.org/presentationml/2006/main">
  <p:tag name="KSO_WM_DIAGRAM_VIRTUALLY_FRAME" val="{&quot;height&quot;:550.9646456692914,&quot;left&quot;:68.08188976377953,&quot;top&quot;:68.38535433070867,&quot;width&quot;:1347.6181102362204}"/>
</p:tagLst>
</file>

<file path=ppt/tags/tag272.xml><?xml version="1.0" encoding="utf-8"?>
<p:tagLst xmlns:p="http://schemas.openxmlformats.org/presentationml/2006/main">
  <p:tag name="KSO_WM_DIAGRAM_VIRTUALLY_FRAME" val="{&quot;height&quot;:550.9646456692914,&quot;left&quot;:68.08188976377953,&quot;top&quot;:68.38535433070867,&quot;width&quot;:1346.7543307086614}"/>
</p:tagLst>
</file>

<file path=ppt/tags/tag273.xml><?xml version="1.0" encoding="utf-8"?>
<p:tagLst xmlns:p="http://schemas.openxmlformats.org/presentationml/2006/main">
  <p:tag name="KSO_WM_DIAGRAM_VIRTUALLY_FRAME" val="{&quot;height&quot;:550.9646456692914,&quot;left&quot;:68.08188976377953,&quot;top&quot;:68.38535433070867,&quot;width&quot;:1346.7543307086614}"/>
</p:tagLst>
</file>

<file path=ppt/tags/tag274.xml><?xml version="1.0" encoding="utf-8"?>
<p:tagLst xmlns:p="http://schemas.openxmlformats.org/presentationml/2006/main">
  <p:tag name="KSO_WM_DIAGRAM_VIRTUALLY_FRAME" val="{&quot;height&quot;:550.9646456692914,&quot;left&quot;:68.08188976377953,&quot;top&quot;:68.38535433070867,&quot;width&quot;:1346.7543307086614}"/>
</p:tagLst>
</file>

<file path=ppt/tags/tag275.xml><?xml version="1.0" encoding="utf-8"?>
<p:tagLst xmlns:p="http://schemas.openxmlformats.org/presentationml/2006/main">
  <p:tag name="KSO_WM_DIAGRAM_VIRTUALLY_FRAME" val="{&quot;height&quot;:550.9646456692914,&quot;left&quot;:68.08188976377953,&quot;top&quot;:68.38535433070867,&quot;width&quot;:1347.6181102362204}"/>
</p:tagLst>
</file>

<file path=ppt/tags/tag276.xml><?xml version="1.0" encoding="utf-8"?>
<p:tagLst xmlns:p="http://schemas.openxmlformats.org/presentationml/2006/main">
  <p:tag name="KSO_WM_DIAGRAM_VIRTUALLY_FRAME" val="{&quot;height&quot;:550.9646456692914,&quot;left&quot;:68.08188976377953,&quot;top&quot;:68.38535433070867,&quot;width&quot;:1346.7543307086614}"/>
</p:tagLst>
</file>

<file path=ppt/tags/tag277.xml><?xml version="1.0" encoding="utf-8"?>
<p:tagLst xmlns:p="http://schemas.openxmlformats.org/presentationml/2006/main">
  <p:tag name="KSO_WM_DIAGRAM_VIRTUALLY_FRAME" val="{&quot;height&quot;:550.9646456692914,&quot;left&quot;:68.08188976377953,&quot;top&quot;:68.38535433070867,&quot;width&quot;:1346.7543307086614}"/>
</p:tagLst>
</file>

<file path=ppt/tags/tag278.xml><?xml version="1.0" encoding="utf-8"?>
<p:tagLst xmlns:p="http://schemas.openxmlformats.org/presentationml/2006/main">
  <p:tag name="KSO_WM_DIAGRAM_VIRTUALLY_FRAME" val="{&quot;height&quot;:550.9646456692914,&quot;left&quot;:68.08188976377953,&quot;top&quot;:68.38535433070867,&quot;width&quot;:1347.6181102362204}"/>
</p:tagLst>
</file>

<file path=ppt/tags/tag279.xml><?xml version="1.0" encoding="utf-8"?>
<p:tagLst xmlns:p="http://schemas.openxmlformats.org/presentationml/2006/main">
  <p:tag name="KSO_WM_DIAGRAM_VIRTUALLY_FRAME" val="{&quot;height&quot;:550.9646456692914,&quot;left&quot;:68.08188976377953,&quot;top&quot;:68.38535433070867,&quot;width&quot;:1346.7543307086614}"/>
</p:tagLst>
</file>

<file path=ppt/tags/tag28.xml><?xml version="1.0" encoding="utf-8"?>
<p:tagLst xmlns:p="http://schemas.openxmlformats.org/presentationml/2006/main">
  <p:tag name="KSO_WM_DIAGRAM_VIRTUALLY_FRAME" val="{&quot;height&quot;:599.4420472440945,&quot;left&quot;:865.0233070866141,&quot;top&quot;:115.74086614173227,&quot;width&quot;:654.4458267716536}"/>
</p:tagLst>
</file>

<file path=ppt/tags/tag280.xml><?xml version="1.0" encoding="utf-8"?>
<p:tagLst xmlns:p="http://schemas.openxmlformats.org/presentationml/2006/main">
  <p:tag name="KSO_WM_DIAGRAM_VIRTUALLY_FRAME" val="{&quot;height&quot;:550.9646456692914,&quot;left&quot;:68.08188976377953,&quot;top&quot;:68.38535433070867,&quot;width&quot;:1346.7543307086614}"/>
</p:tagLst>
</file>

<file path=ppt/tags/tag281.xml><?xml version="1.0" encoding="utf-8"?>
<p:tagLst xmlns:p="http://schemas.openxmlformats.org/presentationml/2006/main">
  <p:tag name="KSO_WM_DIAGRAM_VIRTUALLY_FRAME" val="{&quot;height&quot;:550.9646456692914,&quot;left&quot;:68.08188976377953,&quot;top&quot;:68.38535433070867,&quot;width&quot;:1346.7543307086614}"/>
</p:tagLst>
</file>

<file path=ppt/tags/tag282.xml><?xml version="1.0" encoding="utf-8"?>
<p:tagLst xmlns:p="http://schemas.openxmlformats.org/presentationml/2006/main">
  <p:tag name="KSO_WM_DIAGRAM_VIRTUALLY_FRAME" val="{&quot;height&quot;:550.9646456692914,&quot;left&quot;:68.08188976377953,&quot;top&quot;:68.38535433070867,&quot;width&quot;:1347.6181102362204}"/>
</p:tagLst>
</file>

<file path=ppt/tags/tag283.xml><?xml version="1.0" encoding="utf-8"?>
<p:tagLst xmlns:p="http://schemas.openxmlformats.org/presentationml/2006/main">
  <p:tag name="KSO_WM_DIAGRAM_VIRTUALLY_FRAME" val="{&quot;height&quot;:550.9646456692914,&quot;left&quot;:68.08188976377953,&quot;top&quot;:68.38535433070867,&quot;width&quot;:1346.7543307086614}"/>
</p:tagLst>
</file>

<file path=ppt/tags/tag284.xml><?xml version="1.0" encoding="utf-8"?>
<p:tagLst xmlns:p="http://schemas.openxmlformats.org/presentationml/2006/main">
  <p:tag name="KSO_WM_DIAGRAM_VIRTUALLY_FRAME" val="{&quot;height&quot;:550.9646456692914,&quot;left&quot;:68.08188976377953,&quot;top&quot;:68.38535433070867,&quot;width&quot;:1346.7543307086614}"/>
</p:tagLst>
</file>

<file path=ppt/tags/tag285.xml><?xml version="1.0" encoding="utf-8"?>
<p:tagLst xmlns:p="http://schemas.openxmlformats.org/presentationml/2006/main">
  <p:tag name="KSO_WM_DIAGRAM_VIRTUALLY_FRAME" val="{&quot;height&quot;:550.9646456692914,&quot;left&quot;:68.08188976377953,&quot;top&quot;:68.38535433070867,&quot;width&quot;:1347.6181102362204}"/>
</p:tagLst>
</file>

<file path=ppt/tags/tag286.xml><?xml version="1.0" encoding="utf-8"?>
<p:tagLst xmlns:p="http://schemas.openxmlformats.org/presentationml/2006/main">
  <p:tag name="KSO_WM_DIAGRAM_VIRTUALLY_FRAME" val="{&quot;height&quot;:569.6340944881889,&quot;left&quot;:94.92905511811024,&quot;top&quot;:196.34858267716535,&quot;width&quot;:1313.39905511811}"/>
</p:tagLst>
</file>

<file path=ppt/tags/tag287.xml><?xml version="1.0" encoding="utf-8"?>
<p:tagLst xmlns:p="http://schemas.openxmlformats.org/presentationml/2006/main">
  <p:tag name="KSO_WM_DIAGRAM_VIRTUALLY_FRAME" val="{&quot;height&quot;:629.1646456692913,&quot;left&quot;:68.08188976377953,&quot;top&quot;:68.38535433070867,&quot;width&quot;:1347.7181102362206}"/>
</p:tagLst>
</file>

<file path=ppt/tags/tag288.xml><?xml version="1.0" encoding="utf-8"?>
<p:tagLst xmlns:p="http://schemas.openxmlformats.org/presentationml/2006/main">
  <p:tag name="KSO_WM_DIAGRAM_VIRTUALLY_FRAME" val="{&quot;height&quot;:550.9646456692914,&quot;left&quot;:68.08188976377953,&quot;top&quot;:68.38535433070867,&quot;width&quot;:1346.7543307086614}"/>
</p:tagLst>
</file>

<file path=ppt/tags/tag289.xml><?xml version="1.0" encoding="utf-8"?>
<p:tagLst xmlns:p="http://schemas.openxmlformats.org/presentationml/2006/main">
  <p:tag name="KSO_WM_DIAGRAM_VIRTUALLY_FRAME" val="{&quot;height&quot;:550.9646456692914,&quot;left&quot;:68.08188976377953,&quot;top&quot;:68.38535433070867,&quot;width&quot;:1346.7543307086614}"/>
</p:tagLst>
</file>

<file path=ppt/tags/tag29.xml><?xml version="1.0" encoding="utf-8"?>
<p:tagLst xmlns:p="http://schemas.openxmlformats.org/presentationml/2006/main">
  <p:tag name="KSO_WM_DIAGRAM_VIRTUALLY_FRAME" val="{&quot;height&quot;:599.4420472440945,&quot;left&quot;:865.0233070866141,&quot;top&quot;:115.74086614173227,&quot;width&quot;:654.4458267716536}"/>
</p:tagLst>
</file>

<file path=ppt/tags/tag290.xml><?xml version="1.0" encoding="utf-8"?>
<p:tagLst xmlns:p="http://schemas.openxmlformats.org/presentationml/2006/main">
  <p:tag name="KSO_WM_DIAGRAM_VIRTUALLY_FRAME" val="{&quot;height&quot;:550.9646456692914,&quot;left&quot;:68.08188976377953,&quot;top&quot;:68.38535433070867,&quot;width&quot;:1346.7543307086614}"/>
</p:tagLst>
</file>

<file path=ppt/tags/tag291.xml><?xml version="1.0" encoding="utf-8"?>
<p:tagLst xmlns:p="http://schemas.openxmlformats.org/presentationml/2006/main">
  <p:tag name="KSO_WM_DIAGRAM_VIRTUALLY_FRAME" val="{&quot;height&quot;:550.9646456692914,&quot;left&quot;:68.08188976377953,&quot;top&quot;:68.38535433070867,&quot;width&quot;:1346.7543307086614}"/>
</p:tagLst>
</file>

<file path=ppt/tags/tag292.xml><?xml version="1.0" encoding="utf-8"?>
<p:tagLst xmlns:p="http://schemas.openxmlformats.org/presentationml/2006/main">
  <p:tag name="KSO_WM_DIAGRAM_VIRTUALLY_FRAME" val="{&quot;height&quot;:550.9646456692914,&quot;left&quot;:68.08188976377953,&quot;top&quot;:68.38535433070867,&quot;width&quot;:1347.6181102362204}"/>
</p:tagLst>
</file>

<file path=ppt/tags/tag293.xml><?xml version="1.0" encoding="utf-8"?>
<p:tagLst xmlns:p="http://schemas.openxmlformats.org/presentationml/2006/main">
  <p:tag name="KSO_WM_DIAGRAM_VIRTUALLY_FRAME" val="{&quot;height&quot;:550.9646456692914,&quot;left&quot;:68.08188976377953,&quot;top&quot;:68.38535433070867,&quot;width&quot;:1346.7543307086614}"/>
</p:tagLst>
</file>

<file path=ppt/tags/tag294.xml><?xml version="1.0" encoding="utf-8"?>
<p:tagLst xmlns:p="http://schemas.openxmlformats.org/presentationml/2006/main">
  <p:tag name="KSO_WM_DIAGRAM_VIRTUALLY_FRAME" val="{&quot;height&quot;:550.9646456692914,&quot;left&quot;:68.08188976377953,&quot;top&quot;:68.38535433070867,&quot;width&quot;:1346.7543307086614}"/>
</p:tagLst>
</file>

<file path=ppt/tags/tag295.xml><?xml version="1.0" encoding="utf-8"?>
<p:tagLst xmlns:p="http://schemas.openxmlformats.org/presentationml/2006/main">
  <p:tag name="KSO_WM_DIAGRAM_VIRTUALLY_FRAME" val="{&quot;height&quot;:550.9646456692914,&quot;left&quot;:68.08188976377953,&quot;top&quot;:68.38535433070867,&quot;width&quot;:1346.7543307086614}"/>
</p:tagLst>
</file>

<file path=ppt/tags/tag296.xml><?xml version="1.0" encoding="utf-8"?>
<p:tagLst xmlns:p="http://schemas.openxmlformats.org/presentationml/2006/main">
  <p:tag name="KSO_WM_DIAGRAM_VIRTUALLY_FRAME" val="{&quot;height&quot;:550.9646456692914,&quot;left&quot;:68.08188976377953,&quot;top&quot;:68.38535433070867,&quot;width&quot;:1347.6181102362204}"/>
</p:tagLst>
</file>

<file path=ppt/tags/tag297.xml><?xml version="1.0" encoding="utf-8"?>
<p:tagLst xmlns:p="http://schemas.openxmlformats.org/presentationml/2006/main">
  <p:tag name="KSO_WM_DIAGRAM_VIRTUALLY_FRAME" val="{&quot;height&quot;:550.9646456692914,&quot;left&quot;:68.08188976377953,&quot;top&quot;:68.38535433070867,&quot;width&quot;:1346.7543307086614}"/>
</p:tagLst>
</file>

<file path=ppt/tags/tag298.xml><?xml version="1.0" encoding="utf-8"?>
<p:tagLst xmlns:p="http://schemas.openxmlformats.org/presentationml/2006/main">
  <p:tag name="KSO_WM_DIAGRAM_VIRTUALLY_FRAME" val="{&quot;height&quot;:550.9646456692914,&quot;left&quot;:68.08188976377953,&quot;top&quot;:68.38535433070867,&quot;width&quot;:1346.7543307086614}"/>
</p:tagLst>
</file>

<file path=ppt/tags/tag299.xml><?xml version="1.0" encoding="utf-8"?>
<p:tagLst xmlns:p="http://schemas.openxmlformats.org/presentationml/2006/main">
  <p:tag name="KSO_WM_DIAGRAM_VIRTUALLY_FRAME" val="{&quot;height&quot;:550.9646456692914,&quot;left&quot;:68.08188976377953,&quot;top&quot;:68.38535433070867,&quot;width&quot;:1346.7543307086614}"/>
</p:tagLst>
</file>

<file path=ppt/tags/tag3.xml><?xml version="1.0" encoding="utf-8"?>
<p:tagLst xmlns:p="http://schemas.openxmlformats.org/presentationml/2006/main">
  <p:tag name="KSO_WM_DIAGRAM_VIRTUALLY_FRAME" val="{&quot;height&quot;:599.4420472440945,&quot;left&quot;:865.0233070866141,&quot;top&quot;:115.74086614173227,&quot;width&quot;:654.4458267716536}"/>
</p:tagLst>
</file>

<file path=ppt/tags/tag30.xml><?xml version="1.0" encoding="utf-8"?>
<p:tagLst xmlns:p="http://schemas.openxmlformats.org/presentationml/2006/main">
  <p:tag name="KSO_WM_DIAGRAM_VIRTUALLY_FRAME" val="{&quot;height&quot;:599.4420472440945,&quot;left&quot;:865.0233070866141,&quot;top&quot;:115.74086614173227,&quot;width&quot;:654.4458267716536}"/>
</p:tagLst>
</file>

<file path=ppt/tags/tag300.xml><?xml version="1.0" encoding="utf-8"?>
<p:tagLst xmlns:p="http://schemas.openxmlformats.org/presentationml/2006/main">
  <p:tag name="KSO_WM_DIAGRAM_VIRTUALLY_FRAME" val="{&quot;height&quot;:629.1646456692913,&quot;left&quot;:68.08188976377953,&quot;top&quot;:68.38535433070867,&quot;width&quot;:1347.7181102362206}"/>
</p:tagLst>
</file>

<file path=ppt/tags/tag301.xml><?xml version="1.0" encoding="utf-8"?>
<p:tagLst xmlns:p="http://schemas.openxmlformats.org/presentationml/2006/main">
  <p:tag name="KSO_WM_DIAGRAM_VIRTUALLY_FRAME" val="{&quot;height&quot;:550.9646456692914,&quot;left&quot;:68.08188976377953,&quot;top&quot;:68.38535433070867,&quot;width&quot;:1346.7543307086614}"/>
</p:tagLst>
</file>

<file path=ppt/tags/tag302.xml><?xml version="1.0" encoding="utf-8"?>
<p:tagLst xmlns:p="http://schemas.openxmlformats.org/presentationml/2006/main">
  <p:tag name="KSO_WM_DIAGRAM_VIRTUALLY_FRAME" val="{&quot;height&quot;:629.1646456692913,&quot;left&quot;:68.08188976377953,&quot;top&quot;:68.38535433070867,&quot;width&quot;:1347.7181102362206}"/>
</p:tagLst>
</file>

<file path=ppt/tags/tag303.xml><?xml version="1.0" encoding="utf-8"?>
<p:tagLst xmlns:p="http://schemas.openxmlformats.org/presentationml/2006/main">
  <p:tag name="KSO_WM_DIAGRAM_VIRTUALLY_FRAME" val="{&quot;height&quot;:629.1646456692913,&quot;left&quot;:68.08188976377953,&quot;top&quot;:68.38535433070867,&quot;width&quot;:1347.7181102362206}"/>
</p:tagLst>
</file>

<file path=ppt/tags/tag304.xml><?xml version="1.0" encoding="utf-8"?>
<p:tagLst xmlns:p="http://schemas.openxmlformats.org/presentationml/2006/main">
  <p:tag name="KSO_WM_DIAGRAM_VIRTUALLY_FRAME" val="{&quot;height&quot;:550.9646456692914,&quot;left&quot;:68.08188976377953,&quot;top&quot;:68.38535433070867,&quot;width&quot;:1346.7543307086614}"/>
</p:tagLst>
</file>

<file path=ppt/tags/tag305.xml><?xml version="1.0" encoding="utf-8"?>
<p:tagLst xmlns:p="http://schemas.openxmlformats.org/presentationml/2006/main">
  <p:tag name="KSO_WM_DIAGRAM_VIRTUALLY_FRAME" val="{&quot;height&quot;:550.9646456692914,&quot;left&quot;:68.08188976377953,&quot;top&quot;:68.38535433070867,&quot;width&quot;:1346.7543307086614}"/>
</p:tagLst>
</file>

<file path=ppt/tags/tag306.xml><?xml version="1.0" encoding="utf-8"?>
<p:tagLst xmlns:p="http://schemas.openxmlformats.org/presentationml/2006/main">
  <p:tag name="KSO_WM_DIAGRAM_VIRTUALLY_FRAME" val="{&quot;height&quot;:550.9646456692914,&quot;left&quot;:68.08188976377953,&quot;top&quot;:68.38535433070867,&quot;width&quot;:1346.7543307086614}"/>
</p:tagLst>
</file>

<file path=ppt/tags/tag307.xml><?xml version="1.0" encoding="utf-8"?>
<p:tagLst xmlns:p="http://schemas.openxmlformats.org/presentationml/2006/main">
  <p:tag name="KSO_WM_DIAGRAM_VIRTUALLY_FRAME" val="{&quot;height&quot;:629.1646456692913,&quot;left&quot;:68.08188976377953,&quot;top&quot;:68.38535433070867,&quot;width&quot;:1347.7181102362206}"/>
</p:tagLst>
</file>

<file path=ppt/tags/tag308.xml><?xml version="1.0" encoding="utf-8"?>
<p:tagLst xmlns:p="http://schemas.openxmlformats.org/presentationml/2006/main">
  <p:tag name="KSO_WM_DIAGRAM_VIRTUALLY_FRAME" val="{&quot;height&quot;:550.9646456692914,&quot;left&quot;:68.08188976377953,&quot;top&quot;:68.38535433070867,&quot;width&quot;:1346.7543307086614}"/>
</p:tagLst>
</file>

<file path=ppt/tags/tag309.xml><?xml version="1.0" encoding="utf-8"?>
<p:tagLst xmlns:p="http://schemas.openxmlformats.org/presentationml/2006/main">
  <p:tag name="KSO_WM_DIAGRAM_VIRTUALLY_FRAME" val="{&quot;height&quot;:550.9646456692914,&quot;left&quot;:68.08188976377953,&quot;top&quot;:68.38535433070867,&quot;width&quot;:1346.7543307086614}"/>
</p:tagLst>
</file>

<file path=ppt/tags/tag31.xml><?xml version="1.0" encoding="utf-8"?>
<p:tagLst xmlns:p="http://schemas.openxmlformats.org/presentationml/2006/main">
  <p:tag name="KSO_WM_DIAGRAM_VIRTUALLY_FRAME" val="{&quot;height&quot;:599.4420472440945,&quot;left&quot;:865.0233070866141,&quot;top&quot;:115.74086614173227,&quot;width&quot;:654.4458267716536}"/>
</p:tagLst>
</file>

<file path=ppt/tags/tag310.xml><?xml version="1.0" encoding="utf-8"?>
<p:tagLst xmlns:p="http://schemas.openxmlformats.org/presentationml/2006/main">
  <p:tag name="KSO_WM_DIAGRAM_VIRTUALLY_FRAME" val="{&quot;height&quot;:550.9646456692914,&quot;left&quot;:68.08188976377953,&quot;top&quot;:68.38535433070867,&quot;width&quot;:1347.6181102362204}"/>
</p:tagLst>
</file>

<file path=ppt/tags/tag311.xml><?xml version="1.0" encoding="utf-8"?>
<p:tagLst xmlns:p="http://schemas.openxmlformats.org/presentationml/2006/main">
  <p:tag name="KSO_WM_DIAGRAM_VIRTUALLY_FRAME" val="{&quot;height&quot;:550.9646456692914,&quot;left&quot;:68.08188976377953,&quot;top&quot;:68.38535433070867,&quot;width&quot;:1346.7543307086614}"/>
</p:tagLst>
</file>

<file path=ppt/tags/tag312.xml><?xml version="1.0" encoding="utf-8"?>
<p:tagLst xmlns:p="http://schemas.openxmlformats.org/presentationml/2006/main">
  <p:tag name="KSO_WM_DIAGRAM_VIRTUALLY_FRAME" val="{&quot;height&quot;:550.9646456692914,&quot;left&quot;:68.08188976377953,&quot;top&quot;:68.38535433070867,&quot;width&quot;:1346.7543307086614}"/>
</p:tagLst>
</file>

<file path=ppt/tags/tag313.xml><?xml version="1.0" encoding="utf-8"?>
<p:tagLst xmlns:p="http://schemas.openxmlformats.org/presentationml/2006/main">
  <p:tag name="KSO_WM_DIAGRAM_VIRTUALLY_FRAME" val="{&quot;height&quot;:550.9646456692914,&quot;left&quot;:68.08188976377953,&quot;top&quot;:68.38535433070867,&quot;width&quot;:1346.7543307086614}"/>
</p:tagLst>
</file>

<file path=ppt/tags/tag314.xml><?xml version="1.0" encoding="utf-8"?>
<p:tagLst xmlns:p="http://schemas.openxmlformats.org/presentationml/2006/main">
  <p:tag name="KSO_WM_DIAGRAM_VIRTUALLY_FRAME" val="{&quot;height&quot;:550.9646456692914,&quot;left&quot;:68.08188976377953,&quot;top&quot;:68.38535433070867,&quot;width&quot;:1347.6181102362204}"/>
</p:tagLst>
</file>

<file path=ppt/tags/tag315.xml><?xml version="1.0" encoding="utf-8"?>
<p:tagLst xmlns:p="http://schemas.openxmlformats.org/presentationml/2006/main">
  <p:tag name="KSO_WM_DIAGRAM_VIRTUALLY_FRAME" val="{&quot;height&quot;:550.9646456692914,&quot;left&quot;:68.08188976377953,&quot;top&quot;:68.38535433070867,&quot;width&quot;:1346.7543307086614}"/>
</p:tagLst>
</file>

<file path=ppt/tags/tag316.xml><?xml version="1.0" encoding="utf-8"?>
<p:tagLst xmlns:p="http://schemas.openxmlformats.org/presentationml/2006/main">
  <p:tag name="KSO_WM_DIAGRAM_VIRTUALLY_FRAME" val="{&quot;height&quot;:550.9646456692914,&quot;left&quot;:68.08188976377953,&quot;top&quot;:68.38535433070867,&quot;width&quot;:1346.7543307086614}"/>
</p:tagLst>
</file>

<file path=ppt/tags/tag317.xml><?xml version="1.0" encoding="utf-8"?>
<p:tagLst xmlns:p="http://schemas.openxmlformats.org/presentationml/2006/main">
  <p:tag name="KSO_WM_DIAGRAM_VIRTUALLY_FRAME" val="{&quot;height&quot;:629.1646456692913,&quot;left&quot;:68.08188976377953,&quot;top&quot;:68.38535433070867,&quot;width&quot;:1347.7181102362206}"/>
</p:tagLst>
</file>

<file path=ppt/tags/tag318.xml><?xml version="1.0" encoding="utf-8"?>
<p:tagLst xmlns:p="http://schemas.openxmlformats.org/presentationml/2006/main">
  <p:tag name="KSO_WM_DIAGRAM_VIRTUALLY_FRAME" val="{&quot;height&quot;:629.1646456692913,&quot;left&quot;:68.08188976377953,&quot;top&quot;:68.38535433070867,&quot;width&quot;:1347.7181102362206}"/>
</p:tagLst>
</file>

<file path=ppt/tags/tag319.xml><?xml version="1.0" encoding="utf-8"?>
<p:tagLst xmlns:p="http://schemas.openxmlformats.org/presentationml/2006/main">
  <p:tag name="KSO_WM_DIAGRAM_VIRTUALLY_FRAME" val="{&quot;height&quot;:550.9646456692914,&quot;left&quot;:68.08188976377953,&quot;top&quot;:68.38535433070867,&quot;width&quot;:1346.7543307086614}"/>
</p:tagLst>
</file>

<file path=ppt/tags/tag32.xml><?xml version="1.0" encoding="utf-8"?>
<p:tagLst xmlns:p="http://schemas.openxmlformats.org/presentationml/2006/main">
  <p:tag name="KSO_WM_DIAGRAM_VIRTUALLY_FRAME" val="{&quot;height&quot;:599.4420472440945,&quot;left&quot;:865.0233070866141,&quot;top&quot;:115.74086614173227,&quot;width&quot;:654.4458267716536}"/>
</p:tagLst>
</file>

<file path=ppt/tags/tag320.xml><?xml version="1.0" encoding="utf-8"?>
<p:tagLst xmlns:p="http://schemas.openxmlformats.org/presentationml/2006/main">
  <p:tag name="KSO_WM_DIAGRAM_VIRTUALLY_FRAME" val="{&quot;height&quot;:550.9646456692914,&quot;left&quot;:68.08188976377953,&quot;top&quot;:68.38535433070867,&quot;width&quot;:1346.7543307086614}"/>
</p:tagLst>
</file>

<file path=ppt/tags/tag321.xml><?xml version="1.0" encoding="utf-8"?>
<p:tagLst xmlns:p="http://schemas.openxmlformats.org/presentationml/2006/main">
  <p:tag name="KSO_WM_DIAGRAM_VIRTUALLY_FRAME" val="{&quot;height&quot;:550.9646456692914,&quot;left&quot;:68.08188976377953,&quot;top&quot;:68.38535433070867,&quot;width&quot;:1347.6181102362204}"/>
</p:tagLst>
</file>

<file path=ppt/tags/tag322.xml><?xml version="1.0" encoding="utf-8"?>
<p:tagLst xmlns:p="http://schemas.openxmlformats.org/presentationml/2006/main">
  <p:tag name="KSO_WM_DIAGRAM_VIRTUALLY_FRAME" val="{&quot;height&quot;:629.1646456692913,&quot;left&quot;:68.08188976377953,&quot;top&quot;:68.38535433070867,&quot;width&quot;:1347.7181102362206}"/>
</p:tagLst>
</file>

<file path=ppt/tags/tag323.xml><?xml version="1.0" encoding="utf-8"?>
<p:tagLst xmlns:p="http://schemas.openxmlformats.org/presentationml/2006/main">
  <p:tag name="KSO_WM_DIAGRAM_VIRTUALLY_FRAME" val="{&quot;height&quot;:550.9646456692914,&quot;left&quot;:68.08188976377953,&quot;top&quot;:68.38535433070867,&quot;width&quot;:1347.6181102362204}"/>
</p:tagLst>
</file>

<file path=ppt/tags/tag324.xml><?xml version="1.0" encoding="utf-8"?>
<p:tagLst xmlns:p="http://schemas.openxmlformats.org/presentationml/2006/main">
  <p:tag name="KSO_WM_DIAGRAM_VIRTUALLY_FRAME" val="{&quot;height&quot;:550.9646456692914,&quot;left&quot;:68.08188976377953,&quot;top&quot;:68.38535433070867,&quot;width&quot;:1347.6181102362204}"/>
</p:tagLst>
</file>

<file path=ppt/tags/tag325.xml><?xml version="1.0" encoding="utf-8"?>
<p:tagLst xmlns:p="http://schemas.openxmlformats.org/presentationml/2006/main">
  <p:tag name="KSO_WM_DIAGRAM_VIRTUALLY_FRAME" val="{&quot;height&quot;:550.9646456692914,&quot;left&quot;:68.08188976377953,&quot;top&quot;:68.38535433070867,&quot;width&quot;:1346.7543307086614}"/>
</p:tagLst>
</file>

<file path=ppt/tags/tag326.xml><?xml version="1.0" encoding="utf-8"?>
<p:tagLst xmlns:p="http://schemas.openxmlformats.org/presentationml/2006/main">
  <p:tag name="KSO_WM_DIAGRAM_VIRTUALLY_FRAME" val="{&quot;height&quot;:550.9646456692914,&quot;left&quot;:68.08188976377953,&quot;top&quot;:68.38535433070867,&quot;width&quot;:1346.7543307086614}"/>
</p:tagLst>
</file>

<file path=ppt/tags/tag327.xml><?xml version="1.0" encoding="utf-8"?>
<p:tagLst xmlns:p="http://schemas.openxmlformats.org/presentationml/2006/main">
  <p:tag name="KSO_WM_DIAGRAM_VIRTUALLY_FRAME" val="{&quot;height&quot;:550.9646456692914,&quot;left&quot;:68.08188976377953,&quot;top&quot;:68.38535433070867,&quot;width&quot;:1347.6181102362204}"/>
</p:tagLst>
</file>

<file path=ppt/tags/tag328.xml><?xml version="1.0" encoding="utf-8"?>
<p:tagLst xmlns:p="http://schemas.openxmlformats.org/presentationml/2006/main">
  <p:tag name="KSO_WM_DIAGRAM_VIRTUALLY_FRAME" val="{&quot;height&quot;:550.9646456692914,&quot;left&quot;:68.08188976377953,&quot;top&quot;:68.38535433070867,&quot;width&quot;:1347.6181102362204}"/>
</p:tagLst>
</file>

<file path=ppt/tags/tag329.xml><?xml version="1.0" encoding="utf-8"?>
<p:tagLst xmlns:p="http://schemas.openxmlformats.org/presentationml/2006/main">
  <p:tag name="KSO_WM_DIAGRAM_VIRTUALLY_FRAME" val="{&quot;height&quot;:550.9646456692914,&quot;left&quot;:68.08188976377953,&quot;top&quot;:68.38535433070867,&quot;width&quot;:1346.7543307086614}"/>
</p:tagLst>
</file>

<file path=ppt/tags/tag33.xml><?xml version="1.0" encoding="utf-8"?>
<p:tagLst xmlns:p="http://schemas.openxmlformats.org/presentationml/2006/main">
  <p:tag name="KSO_WM_DIAGRAM_VIRTUALLY_FRAME" val="{&quot;height&quot;:599.4420472440945,&quot;left&quot;:865.0233070866141,&quot;top&quot;:115.74086614173227,&quot;width&quot;:654.4458267716536}"/>
</p:tagLst>
</file>

<file path=ppt/tags/tag330.xml><?xml version="1.0" encoding="utf-8"?>
<p:tagLst xmlns:p="http://schemas.openxmlformats.org/presentationml/2006/main">
  <p:tag name="KSO_WM_DIAGRAM_VIRTUALLY_FRAME" val="{&quot;height&quot;:550.9646456692914,&quot;left&quot;:68.08188976377953,&quot;top&quot;:68.38535433070867,&quot;width&quot;:1346.7543307086614}"/>
</p:tagLst>
</file>

<file path=ppt/tags/tag331.xml><?xml version="1.0" encoding="utf-8"?>
<p:tagLst xmlns:p="http://schemas.openxmlformats.org/presentationml/2006/main">
  <p:tag name="KSO_WM_DIAGRAM_VIRTUALLY_FRAME" val="{&quot;height&quot;:550.9646456692914,&quot;left&quot;:68.08188976377953,&quot;top&quot;:68.38535433070867,&quot;width&quot;:1346.7543307086614}"/>
</p:tagLst>
</file>

<file path=ppt/tags/tag332.xml><?xml version="1.0" encoding="utf-8"?>
<p:tagLst xmlns:p="http://schemas.openxmlformats.org/presentationml/2006/main">
  <p:tag name="KSO_WM_DIAGRAM_VIRTUALLY_FRAME" val="{&quot;height&quot;:629.1646456692913,&quot;left&quot;:68.08188976377953,&quot;top&quot;:68.38535433070867,&quot;width&quot;:1347.7181102362206}"/>
</p:tagLst>
</file>

<file path=ppt/tags/tag333.xml><?xml version="1.0" encoding="utf-8"?>
<p:tagLst xmlns:p="http://schemas.openxmlformats.org/presentationml/2006/main">
  <p:tag name="KSO_WM_DIAGRAM_VIRTUALLY_FRAME" val="{&quot;height&quot;:629.1646456692913,&quot;left&quot;:68.08188976377953,&quot;top&quot;:68.38535433070867,&quot;width&quot;:1347.7181102362206}"/>
</p:tagLst>
</file>

<file path=ppt/tags/tag334.xml><?xml version="1.0" encoding="utf-8"?>
<p:tagLst xmlns:p="http://schemas.openxmlformats.org/presentationml/2006/main">
  <p:tag name="KSO_WM_DIAGRAM_VIRTUALLY_FRAME" val="{&quot;height&quot;:550.9646456692914,&quot;left&quot;:68.08188976377953,&quot;top&quot;:68.38535433070867,&quot;width&quot;:1346.7543307086614}"/>
</p:tagLst>
</file>

<file path=ppt/tags/tag335.xml><?xml version="1.0" encoding="utf-8"?>
<p:tagLst xmlns:p="http://schemas.openxmlformats.org/presentationml/2006/main">
  <p:tag name="KSO_WM_DIAGRAM_VIRTUALLY_FRAME" val="{&quot;height&quot;:550.9646456692914,&quot;left&quot;:68.08188976377953,&quot;top&quot;:68.38535433070867,&quot;width&quot;:1346.7543307086614}"/>
</p:tagLst>
</file>

<file path=ppt/tags/tag336.xml><?xml version="1.0" encoding="utf-8"?>
<p:tagLst xmlns:p="http://schemas.openxmlformats.org/presentationml/2006/main">
  <p:tag name="KSO_WM_DIAGRAM_VIRTUALLY_FRAME" val="{&quot;height&quot;:550.9646456692914,&quot;left&quot;:68.08188976377953,&quot;top&quot;:68.38535433070867,&quot;width&quot;:1346.7543307086614}"/>
</p:tagLst>
</file>

<file path=ppt/tags/tag337.xml><?xml version="1.0" encoding="utf-8"?>
<p:tagLst xmlns:p="http://schemas.openxmlformats.org/presentationml/2006/main">
  <p:tag name="KSO_WM_DIAGRAM_VIRTUALLY_FRAME" val="{&quot;height&quot;:629.1646456692913,&quot;left&quot;:68.08188976377953,&quot;top&quot;:68.38535433070867,&quot;width&quot;:1347.7181102362206}"/>
</p:tagLst>
</file>

<file path=ppt/tags/tag338.xml><?xml version="1.0" encoding="utf-8"?>
<p:tagLst xmlns:p="http://schemas.openxmlformats.org/presentationml/2006/main">
  <p:tag name="KSO_WM_DIAGRAM_VIRTUALLY_FRAME" val="{&quot;height&quot;:550.9646456692914,&quot;left&quot;:68.08188976377953,&quot;top&quot;:68.38535433070867,&quot;width&quot;:1346.7543307086614}"/>
</p:tagLst>
</file>

<file path=ppt/tags/tag339.xml><?xml version="1.0" encoding="utf-8"?>
<p:tagLst xmlns:p="http://schemas.openxmlformats.org/presentationml/2006/main">
  <p:tag name="KSO_WM_DIAGRAM_VIRTUALLY_FRAME" val="{&quot;height&quot;:550.9646456692914,&quot;left&quot;:68.08188976377953,&quot;top&quot;:68.38535433070867,&quot;width&quot;:1346.7543307086614}"/>
</p:tagLst>
</file>

<file path=ppt/tags/tag34.xml><?xml version="1.0" encoding="utf-8"?>
<p:tagLst xmlns:p="http://schemas.openxmlformats.org/presentationml/2006/main">
  <p:tag name="KSO_WM_DIAGRAM_VIRTUALLY_FRAME" val="{&quot;height&quot;:599.4420472440945,&quot;left&quot;:865.0233070866141,&quot;top&quot;:115.74086614173227,&quot;width&quot;:654.4458267716536}"/>
</p:tagLst>
</file>

<file path=ppt/tags/tag340.xml><?xml version="1.0" encoding="utf-8"?>
<p:tagLst xmlns:p="http://schemas.openxmlformats.org/presentationml/2006/main">
  <p:tag name="KSO_WM_DIAGRAM_VIRTUALLY_FRAME" val="{&quot;height&quot;:550.9646456692914,&quot;left&quot;:68.08188976377953,&quot;top&quot;:68.38535433070867,&quot;width&quot;:1347.6181102362204}"/>
</p:tagLst>
</file>

<file path=ppt/tags/tag341.xml><?xml version="1.0" encoding="utf-8"?>
<p:tagLst xmlns:p="http://schemas.openxmlformats.org/presentationml/2006/main">
  <p:tag name="KSO_WM_DIAGRAM_VIRTUALLY_FRAME" val="{&quot;height&quot;:550.9646456692914,&quot;left&quot;:68.08188976377953,&quot;top&quot;:68.38535433070867,&quot;width&quot;:1346.7543307086614}"/>
</p:tagLst>
</file>

<file path=ppt/tags/tag342.xml><?xml version="1.0" encoding="utf-8"?>
<p:tagLst xmlns:p="http://schemas.openxmlformats.org/presentationml/2006/main">
  <p:tag name="KSO_WM_DIAGRAM_VIRTUALLY_FRAME" val="{&quot;height&quot;:550.9646456692914,&quot;left&quot;:68.08188976377953,&quot;top&quot;:68.38535433070867,&quot;width&quot;:1346.7543307086614}"/>
</p:tagLst>
</file>

<file path=ppt/tags/tag343.xml><?xml version="1.0" encoding="utf-8"?>
<p:tagLst xmlns:p="http://schemas.openxmlformats.org/presentationml/2006/main">
  <p:tag name="KSO_WM_DIAGRAM_VIRTUALLY_FRAME" val="{&quot;height&quot;:550.9646456692914,&quot;left&quot;:68.08188976377953,&quot;top&quot;:68.38535433070867,&quot;width&quot;:1346.7543307086614}"/>
</p:tagLst>
</file>

<file path=ppt/tags/tag344.xml><?xml version="1.0" encoding="utf-8"?>
<p:tagLst xmlns:p="http://schemas.openxmlformats.org/presentationml/2006/main">
  <p:tag name="KSO_WM_DIAGRAM_VIRTUALLY_FRAME" val="{&quot;height&quot;:550.9646456692914,&quot;left&quot;:68.08188976377953,&quot;top&quot;:68.38535433070867,&quot;width&quot;:1347.6181102362204}"/>
</p:tagLst>
</file>

<file path=ppt/tags/tag345.xml><?xml version="1.0" encoding="utf-8"?>
<p:tagLst xmlns:p="http://schemas.openxmlformats.org/presentationml/2006/main">
  <p:tag name="KSO_WM_DIAGRAM_VIRTUALLY_FRAME" val="{&quot;height&quot;:550.9646456692914,&quot;left&quot;:68.08188976377953,&quot;top&quot;:68.38535433070867,&quot;width&quot;:1346.7543307086614}"/>
</p:tagLst>
</file>

<file path=ppt/tags/tag346.xml><?xml version="1.0" encoding="utf-8"?>
<p:tagLst xmlns:p="http://schemas.openxmlformats.org/presentationml/2006/main">
  <p:tag name="KSO_WM_DIAGRAM_VIRTUALLY_FRAME" val="{&quot;height&quot;:550.9646456692914,&quot;left&quot;:68.08188976377953,&quot;top&quot;:68.38535433070867,&quot;width&quot;:1346.7543307086614}"/>
</p:tagLst>
</file>

<file path=ppt/tags/tag347.xml><?xml version="1.0" encoding="utf-8"?>
<p:tagLst xmlns:p="http://schemas.openxmlformats.org/presentationml/2006/main">
  <p:tag name="KSO_WM_DIAGRAM_VIRTUALLY_FRAME" val="{&quot;height&quot;:629.1646456692913,&quot;left&quot;:68.08188976377953,&quot;top&quot;:68.38535433070867,&quot;width&quot;:1347.7181102362206}"/>
</p:tagLst>
</file>

<file path=ppt/tags/tag348.xml><?xml version="1.0" encoding="utf-8"?>
<p:tagLst xmlns:p="http://schemas.openxmlformats.org/presentationml/2006/main">
  <p:tag name="KSO_WM_DIAGRAM_VIRTUALLY_FRAME" val="{&quot;height&quot;:569.6340944881889,&quot;left&quot;:94.92905511811024,&quot;top&quot;:196.34858267716535,&quot;width&quot;:1313.39905511811}"/>
</p:tagLst>
</file>

<file path=ppt/tags/tag349.xml><?xml version="1.0" encoding="utf-8"?>
<p:tagLst xmlns:p="http://schemas.openxmlformats.org/presentationml/2006/main">
  <p:tag name="KSO_WM_DIAGRAM_VIRTUALLY_FRAME" val="{&quot;height&quot;:629.1646456692913,&quot;left&quot;:68.08188976377953,&quot;top&quot;:68.38535433070867,&quot;width&quot;:1347.7181102362206}"/>
</p:tagLst>
</file>

<file path=ppt/tags/tag35.xml><?xml version="1.0" encoding="utf-8"?>
<p:tagLst xmlns:p="http://schemas.openxmlformats.org/presentationml/2006/main">
  <p:tag name="KSO_WM_DIAGRAM_VIRTUALLY_FRAME" val="{&quot;height&quot;:599.4420472440945,&quot;left&quot;:865.0233070866141,&quot;top&quot;:115.74086614173227,&quot;width&quot;:654.4458267716536}"/>
</p:tagLst>
</file>

<file path=ppt/tags/tag350.xml><?xml version="1.0" encoding="utf-8"?>
<p:tagLst xmlns:p="http://schemas.openxmlformats.org/presentationml/2006/main">
  <p:tag name="KSO_WM_DIAGRAM_VIRTUALLY_FRAME" val="{&quot;height&quot;:550.9646456692914,&quot;left&quot;:68.08188976377953,&quot;top&quot;:68.38535433070867,&quot;width&quot;:1346.7543307086614}"/>
</p:tagLst>
</file>

<file path=ppt/tags/tag351.xml><?xml version="1.0" encoding="utf-8"?>
<p:tagLst xmlns:p="http://schemas.openxmlformats.org/presentationml/2006/main">
  <p:tag name="KSO_WM_DIAGRAM_VIRTUALLY_FRAME" val="{&quot;height&quot;:550.9646456692914,&quot;left&quot;:68.08188976377953,&quot;top&quot;:68.38535433070867,&quot;width&quot;:1346.7543307086614}"/>
</p:tagLst>
</file>

<file path=ppt/tags/tag352.xml><?xml version="1.0" encoding="utf-8"?>
<p:tagLst xmlns:p="http://schemas.openxmlformats.org/presentationml/2006/main">
  <p:tag name="KSO_WM_DIAGRAM_VIRTUALLY_FRAME" val="{&quot;height&quot;:550.9646456692914,&quot;left&quot;:68.08188976377953,&quot;top&quot;:68.38535433070867,&quot;width&quot;:1346.7543307086614}"/>
</p:tagLst>
</file>

<file path=ppt/tags/tag353.xml><?xml version="1.0" encoding="utf-8"?>
<p:tagLst xmlns:p="http://schemas.openxmlformats.org/presentationml/2006/main">
  <p:tag name="KSO_WM_DIAGRAM_VIRTUALLY_FRAME" val="{&quot;height&quot;:550.9646456692914,&quot;left&quot;:68.08188976377953,&quot;top&quot;:68.38535433070867,&quot;width&quot;:1346.7543307086614}"/>
</p:tagLst>
</file>

<file path=ppt/tags/tag354.xml><?xml version="1.0" encoding="utf-8"?>
<p:tagLst xmlns:p="http://schemas.openxmlformats.org/presentationml/2006/main">
  <p:tag name="KSO_WM_DIAGRAM_VIRTUALLY_FRAME" val="{&quot;height&quot;:550.9646456692914,&quot;left&quot;:68.08188976377953,&quot;top&quot;:68.38535433070867,&quot;width&quot;:1347.6181102362204}"/>
</p:tagLst>
</file>

<file path=ppt/tags/tag355.xml><?xml version="1.0" encoding="utf-8"?>
<p:tagLst xmlns:p="http://schemas.openxmlformats.org/presentationml/2006/main">
  <p:tag name="KSO_WM_DIAGRAM_VIRTUALLY_FRAME" val="{&quot;height&quot;:550.9646456692914,&quot;left&quot;:68.08188976377953,&quot;top&quot;:68.38535433070867,&quot;width&quot;:1346.7543307086614}"/>
</p:tagLst>
</file>

<file path=ppt/tags/tag356.xml><?xml version="1.0" encoding="utf-8"?>
<p:tagLst xmlns:p="http://schemas.openxmlformats.org/presentationml/2006/main">
  <p:tag name="KSO_WM_DIAGRAM_VIRTUALLY_FRAME" val="{&quot;height&quot;:550.9646456692914,&quot;left&quot;:68.08188976377953,&quot;top&quot;:68.38535433070867,&quot;width&quot;:1346.7543307086614}"/>
</p:tagLst>
</file>

<file path=ppt/tags/tag357.xml><?xml version="1.0" encoding="utf-8"?>
<p:tagLst xmlns:p="http://schemas.openxmlformats.org/presentationml/2006/main">
  <p:tag name="KSO_WM_DIAGRAM_VIRTUALLY_FRAME" val="{&quot;height&quot;:550.9646456692914,&quot;left&quot;:68.08188976377953,&quot;top&quot;:68.38535433070867,&quot;width&quot;:1346.7543307086614}"/>
</p:tagLst>
</file>

<file path=ppt/tags/tag358.xml><?xml version="1.0" encoding="utf-8"?>
<p:tagLst xmlns:p="http://schemas.openxmlformats.org/presentationml/2006/main">
  <p:tag name="KSO_WM_DIAGRAM_VIRTUALLY_FRAME" val="{&quot;height&quot;:550.9646456692914,&quot;left&quot;:68.08188976377953,&quot;top&quot;:68.38535433070867,&quot;width&quot;:1347.6181102362204}"/>
</p:tagLst>
</file>

<file path=ppt/tags/tag359.xml><?xml version="1.0" encoding="utf-8"?>
<p:tagLst xmlns:p="http://schemas.openxmlformats.org/presentationml/2006/main">
  <p:tag name="KSO_WM_DIAGRAM_VIRTUALLY_FRAME" val="{&quot;height&quot;:550.9646456692914,&quot;left&quot;:68.08188976377953,&quot;top&quot;:68.38535433070867,&quot;width&quot;:1346.7543307086614}"/>
</p:tagLst>
</file>

<file path=ppt/tags/tag36.xml><?xml version="1.0" encoding="utf-8"?>
<p:tagLst xmlns:p="http://schemas.openxmlformats.org/presentationml/2006/main">
  <p:tag name="KSO_WM_DIAGRAM_VIRTUALLY_FRAME" val="{&quot;height&quot;:599.4420472440945,&quot;left&quot;:865.0233070866141,&quot;top&quot;:115.74086614173227,&quot;width&quot;:654.4458267716536}"/>
</p:tagLst>
</file>

<file path=ppt/tags/tag360.xml><?xml version="1.0" encoding="utf-8"?>
<p:tagLst xmlns:p="http://schemas.openxmlformats.org/presentationml/2006/main">
  <p:tag name="KSO_WM_DIAGRAM_VIRTUALLY_FRAME" val="{&quot;height&quot;:550.9646456692914,&quot;left&quot;:68.08188976377953,&quot;top&quot;:68.38535433070867,&quot;width&quot;:1346.7543307086614}"/>
</p:tagLst>
</file>

<file path=ppt/tags/tag361.xml><?xml version="1.0" encoding="utf-8"?>
<p:tagLst xmlns:p="http://schemas.openxmlformats.org/presentationml/2006/main">
  <p:tag name="KSO_WM_DIAGRAM_VIRTUALLY_FRAME" val="{&quot;height&quot;:550.9646456692914,&quot;left&quot;:68.08188976377953,&quot;top&quot;:68.38535433070867,&quot;width&quot;:1346.7543307086614}"/>
</p:tagLst>
</file>

<file path=ppt/tags/tag362.xml><?xml version="1.0" encoding="utf-8"?>
<p:tagLst xmlns:p="http://schemas.openxmlformats.org/presentationml/2006/main">
  <p:tag name="KSO_WM_DIAGRAM_VIRTUALLY_FRAME" val="{&quot;height&quot;:629.1646456692913,&quot;left&quot;:68.08188976377953,&quot;top&quot;:68.38535433070867,&quot;width&quot;:1347.7181102362206}"/>
</p:tagLst>
</file>

<file path=ppt/tags/tag363.xml><?xml version="1.0" encoding="utf-8"?>
<p:tagLst xmlns:p="http://schemas.openxmlformats.org/presentationml/2006/main">
  <p:tag name="KSO_WM_DIAGRAM_VIRTUALLY_FRAME" val="{&quot;height&quot;:550.9646456692914,&quot;left&quot;:68.08188976377953,&quot;top&quot;:68.38535433070867,&quot;width&quot;:1346.7543307086614}"/>
</p:tagLst>
</file>

<file path=ppt/tags/tag364.xml><?xml version="1.0" encoding="utf-8"?>
<p:tagLst xmlns:p="http://schemas.openxmlformats.org/presentationml/2006/main">
  <p:tag name="KSO_WM_DIAGRAM_VIRTUALLY_FRAME" val="{&quot;height&quot;:629.1646456692913,&quot;left&quot;:68.08188976377953,&quot;top&quot;:68.38535433070867,&quot;width&quot;:1347.7181102362206}"/>
</p:tagLst>
</file>

<file path=ppt/tags/tag365.xml><?xml version="1.0" encoding="utf-8"?>
<p:tagLst xmlns:p="http://schemas.openxmlformats.org/presentationml/2006/main">
  <p:tag name="KSO_WM_DIAGRAM_VIRTUALLY_FRAME" val="{&quot;height&quot;:629.1646456692913,&quot;left&quot;:68.08188976377953,&quot;top&quot;:68.38535433070867,&quot;width&quot;:1347.7181102362206}"/>
</p:tagLst>
</file>

<file path=ppt/tags/tag366.xml><?xml version="1.0" encoding="utf-8"?>
<p:tagLst xmlns:p="http://schemas.openxmlformats.org/presentationml/2006/main">
  <p:tag name="KSO_WM_DIAGRAM_VIRTUALLY_FRAME" val="{&quot;height&quot;:550.9646456692914,&quot;left&quot;:68.08188976377953,&quot;top&quot;:68.38535433070867,&quot;width&quot;:1346.7543307086614}"/>
</p:tagLst>
</file>

<file path=ppt/tags/tag367.xml><?xml version="1.0" encoding="utf-8"?>
<p:tagLst xmlns:p="http://schemas.openxmlformats.org/presentationml/2006/main">
  <p:tag name="KSO_WM_DIAGRAM_VIRTUALLY_FRAME" val="{&quot;height&quot;:550.9646456692914,&quot;left&quot;:68.08188976377953,&quot;top&quot;:68.38535433070867,&quot;width&quot;:1346.7543307086614}"/>
</p:tagLst>
</file>

<file path=ppt/tags/tag368.xml><?xml version="1.0" encoding="utf-8"?>
<p:tagLst xmlns:p="http://schemas.openxmlformats.org/presentationml/2006/main">
  <p:tag name="KSO_WM_DIAGRAM_VIRTUALLY_FRAME" val="{&quot;height&quot;:550.9646456692914,&quot;left&quot;:68.08188976377953,&quot;top&quot;:68.38535433070867,&quot;width&quot;:1346.7543307086614}"/>
</p:tagLst>
</file>

<file path=ppt/tags/tag369.xml><?xml version="1.0" encoding="utf-8"?>
<p:tagLst xmlns:p="http://schemas.openxmlformats.org/presentationml/2006/main">
  <p:tag name="KSO_WM_DIAGRAM_VIRTUALLY_FRAME" val="{&quot;height&quot;:629.1646456692913,&quot;left&quot;:68.08188976377953,&quot;top&quot;:68.38535433070867,&quot;width&quot;:1347.7181102362206}"/>
</p:tagLst>
</file>

<file path=ppt/tags/tag37.xml><?xml version="1.0" encoding="utf-8"?>
<p:tagLst xmlns:p="http://schemas.openxmlformats.org/presentationml/2006/main">
  <p:tag name="KSO_WM_DIAGRAM_VIRTUALLY_FRAME" val="{&quot;height&quot;:599.4420472440945,&quot;left&quot;:865.0233070866141,&quot;top&quot;:115.74086614173227,&quot;width&quot;:654.4458267716536}"/>
</p:tagLst>
</file>

<file path=ppt/tags/tag370.xml><?xml version="1.0" encoding="utf-8"?>
<p:tagLst xmlns:p="http://schemas.openxmlformats.org/presentationml/2006/main">
  <p:tag name="KSO_WM_DIAGRAM_VIRTUALLY_FRAME" val="{&quot;height&quot;:550.9646456692914,&quot;left&quot;:68.08188976377953,&quot;top&quot;:68.38535433070867,&quot;width&quot;:1346.7543307086614}"/>
</p:tagLst>
</file>

<file path=ppt/tags/tag371.xml><?xml version="1.0" encoding="utf-8"?>
<p:tagLst xmlns:p="http://schemas.openxmlformats.org/presentationml/2006/main">
  <p:tag name="KSO_WM_DIAGRAM_VIRTUALLY_FRAME" val="{&quot;height&quot;:550.9646456692914,&quot;left&quot;:68.08188976377953,&quot;top&quot;:68.38535433070867,&quot;width&quot;:1346.7543307086614}"/>
</p:tagLst>
</file>

<file path=ppt/tags/tag372.xml><?xml version="1.0" encoding="utf-8"?>
<p:tagLst xmlns:p="http://schemas.openxmlformats.org/presentationml/2006/main">
  <p:tag name="KSO_WM_DIAGRAM_VIRTUALLY_FRAME" val="{&quot;height&quot;:550.9646456692914,&quot;left&quot;:68.08188976377953,&quot;top&quot;:68.38535433070867,&quot;width&quot;:1347.6181102362204}"/>
</p:tagLst>
</file>

<file path=ppt/tags/tag373.xml><?xml version="1.0" encoding="utf-8"?>
<p:tagLst xmlns:p="http://schemas.openxmlformats.org/presentationml/2006/main">
  <p:tag name="KSO_WM_DIAGRAM_VIRTUALLY_FRAME" val="{&quot;height&quot;:550.9646456692914,&quot;left&quot;:68.08188976377953,&quot;top&quot;:68.38535433070867,&quot;width&quot;:1346.7543307086614}"/>
</p:tagLst>
</file>

<file path=ppt/tags/tag374.xml><?xml version="1.0" encoding="utf-8"?>
<p:tagLst xmlns:p="http://schemas.openxmlformats.org/presentationml/2006/main">
  <p:tag name="KSO_WM_DIAGRAM_VIRTUALLY_FRAME" val="{&quot;height&quot;:550.9646456692914,&quot;left&quot;:68.08188976377953,&quot;top&quot;:68.38535433070867,&quot;width&quot;:1346.7543307086614}"/>
</p:tagLst>
</file>

<file path=ppt/tags/tag375.xml><?xml version="1.0" encoding="utf-8"?>
<p:tagLst xmlns:p="http://schemas.openxmlformats.org/presentationml/2006/main">
  <p:tag name="KSO_WM_DIAGRAM_VIRTUALLY_FRAME" val="{&quot;height&quot;:550.9646456692914,&quot;left&quot;:68.08188976377953,&quot;top&quot;:68.38535433070867,&quot;width&quot;:1346.7543307086614}"/>
</p:tagLst>
</file>

<file path=ppt/tags/tag376.xml><?xml version="1.0" encoding="utf-8"?>
<p:tagLst xmlns:p="http://schemas.openxmlformats.org/presentationml/2006/main">
  <p:tag name="KSO_WM_DIAGRAM_VIRTUALLY_FRAME" val="{&quot;height&quot;:550.9646456692914,&quot;left&quot;:68.08188976377953,&quot;top&quot;:68.38535433070867,&quot;width&quot;:1347.6181102362204}"/>
</p:tagLst>
</file>

<file path=ppt/tags/tag377.xml><?xml version="1.0" encoding="utf-8"?>
<p:tagLst xmlns:p="http://schemas.openxmlformats.org/presentationml/2006/main">
  <p:tag name="KSO_WM_DIAGRAM_VIRTUALLY_FRAME" val="{&quot;height&quot;:550.9646456692914,&quot;left&quot;:68.08188976377953,&quot;top&quot;:68.38535433070867,&quot;width&quot;:1346.7543307086614}"/>
</p:tagLst>
</file>

<file path=ppt/tags/tag378.xml><?xml version="1.0" encoding="utf-8"?>
<p:tagLst xmlns:p="http://schemas.openxmlformats.org/presentationml/2006/main">
  <p:tag name="KSO_WM_DIAGRAM_VIRTUALLY_FRAME" val="{&quot;height&quot;:550.9646456692914,&quot;left&quot;:68.08188976377953,&quot;top&quot;:68.38535433070867,&quot;width&quot;:1346.7543307086614}"/>
</p:tagLst>
</file>

<file path=ppt/tags/tag379.xml><?xml version="1.0" encoding="utf-8"?>
<p:tagLst xmlns:p="http://schemas.openxmlformats.org/presentationml/2006/main">
  <p:tag name="KSO_WM_DIAGRAM_VIRTUALLY_FRAME" val="{&quot;height&quot;:629.1646456692913,&quot;left&quot;:68.08188976377953,&quot;top&quot;:68.38535433070867,&quot;width&quot;:1347.7181102362206}"/>
</p:tagLst>
</file>

<file path=ppt/tags/tag38.xml><?xml version="1.0" encoding="utf-8"?>
<p:tagLst xmlns:p="http://schemas.openxmlformats.org/presentationml/2006/main">
  <p:tag name="KSO_WM_DIAGRAM_VIRTUALLY_FRAME" val="{&quot;height&quot;:599.4420472440945,&quot;left&quot;:865.0233070866141,&quot;top&quot;:115.74086614173227,&quot;width&quot;:654.4458267716536}"/>
</p:tagLst>
</file>

<file path=ppt/tags/tag380.xml><?xml version="1.0" encoding="utf-8"?>
<p:tagLst xmlns:p="http://schemas.openxmlformats.org/presentationml/2006/main">
  <p:tag name="KSO_WM_DIAGRAM_VIRTUALLY_FRAME" val="{&quot;height&quot;:629.1646456692913,&quot;left&quot;:68.08188976377953,&quot;top&quot;:68.38535433070867,&quot;width&quot;:1347.7181102362206}"/>
</p:tagLst>
</file>

<file path=ppt/tags/tag381.xml><?xml version="1.0" encoding="utf-8"?>
<p:tagLst xmlns:p="http://schemas.openxmlformats.org/presentationml/2006/main">
  <p:tag name="KSO_WM_DIAGRAM_VIRTUALLY_FRAME" val="{&quot;height&quot;:550.9646456692914,&quot;left&quot;:68.08188976377953,&quot;top&quot;:68.38535433070867,&quot;width&quot;:1346.7543307086614}"/>
</p:tagLst>
</file>

<file path=ppt/tags/tag382.xml><?xml version="1.0" encoding="utf-8"?>
<p:tagLst xmlns:p="http://schemas.openxmlformats.org/presentationml/2006/main">
  <p:tag name="KSO_WM_DIAGRAM_VIRTUALLY_FRAME" val="{&quot;height&quot;:550.9646456692914,&quot;left&quot;:68.08188976377953,&quot;top&quot;:68.38535433070867,&quot;width&quot;:1346.7543307086614}"/>
</p:tagLst>
</file>

<file path=ppt/tags/tag383.xml><?xml version="1.0" encoding="utf-8"?>
<p:tagLst xmlns:p="http://schemas.openxmlformats.org/presentationml/2006/main">
  <p:tag name="KSO_WM_DIAGRAM_VIRTUALLY_FRAME" val="{&quot;height&quot;:550.9646456692914,&quot;left&quot;:68.08188976377953,&quot;top&quot;:68.38535433070867,&quot;width&quot;:1347.6181102362204}"/>
</p:tagLst>
</file>

<file path=ppt/tags/tag384.xml><?xml version="1.0" encoding="utf-8"?>
<p:tagLst xmlns:p="http://schemas.openxmlformats.org/presentationml/2006/main">
  <p:tag name="KSO_WM_DIAGRAM_VIRTUALLY_FRAME" val="{&quot;height&quot;:629.1646456692913,&quot;left&quot;:68.08188976377953,&quot;top&quot;:68.38535433070867,&quot;width&quot;:1347.7181102362206}"/>
</p:tagLst>
</file>

<file path=ppt/tags/tag385.xml><?xml version="1.0" encoding="utf-8"?>
<p:tagLst xmlns:p="http://schemas.openxmlformats.org/presentationml/2006/main">
  <p:tag name="KSO_WM_DIAGRAM_VIRTUALLY_FRAME" val="{&quot;height&quot;:550.9646456692914,&quot;left&quot;:68.08188976377953,&quot;top&quot;:68.38535433070867,&quot;width&quot;:1347.6181102362204}"/>
</p:tagLst>
</file>

<file path=ppt/tags/tag386.xml><?xml version="1.0" encoding="utf-8"?>
<p:tagLst xmlns:p="http://schemas.openxmlformats.org/presentationml/2006/main">
  <p:tag name="KSO_WM_DIAGRAM_VIRTUALLY_FRAME" val="{&quot;height&quot;:550.9646456692914,&quot;left&quot;:68.08188976377953,&quot;top&quot;:68.38535433070867,&quot;width&quot;:1347.6181102362204}"/>
</p:tagLst>
</file>

<file path=ppt/tags/tag387.xml><?xml version="1.0" encoding="utf-8"?>
<p:tagLst xmlns:p="http://schemas.openxmlformats.org/presentationml/2006/main">
  <p:tag name="KSO_WM_DIAGRAM_VIRTUALLY_FRAME" val="{&quot;height&quot;:550.9646456692914,&quot;left&quot;:68.08188976377953,&quot;top&quot;:68.38535433070867,&quot;width&quot;:1346.7543307086614}"/>
</p:tagLst>
</file>

<file path=ppt/tags/tag388.xml><?xml version="1.0" encoding="utf-8"?>
<p:tagLst xmlns:p="http://schemas.openxmlformats.org/presentationml/2006/main">
  <p:tag name="KSO_WM_DIAGRAM_VIRTUALLY_FRAME" val="{&quot;height&quot;:550.9646456692914,&quot;left&quot;:68.08188976377953,&quot;top&quot;:68.38535433070867,&quot;width&quot;:1346.7543307086614}"/>
</p:tagLst>
</file>

<file path=ppt/tags/tag389.xml><?xml version="1.0" encoding="utf-8"?>
<p:tagLst xmlns:p="http://schemas.openxmlformats.org/presentationml/2006/main">
  <p:tag name="KSO_WM_DIAGRAM_VIRTUALLY_FRAME" val="{&quot;height&quot;:550.9646456692914,&quot;left&quot;:68.08188976377953,&quot;top&quot;:68.38535433070867,&quot;width&quot;:1347.6181102362204}"/>
</p:tagLst>
</file>

<file path=ppt/tags/tag39.xml><?xml version="1.0" encoding="utf-8"?>
<p:tagLst xmlns:p="http://schemas.openxmlformats.org/presentationml/2006/main">
  <p:tag name="KSO_WM_DIAGRAM_VIRTUALLY_FRAME" val="{&quot;height&quot;:599.4420472440945,&quot;left&quot;:865.0233070866141,&quot;top&quot;:115.74086614173227,&quot;width&quot;:654.4458267716536}"/>
</p:tagLst>
</file>

<file path=ppt/tags/tag390.xml><?xml version="1.0" encoding="utf-8"?>
<p:tagLst xmlns:p="http://schemas.openxmlformats.org/presentationml/2006/main">
  <p:tag name="KSO_WM_DIAGRAM_VIRTUALLY_FRAME" val="{&quot;height&quot;:550.9646456692914,&quot;left&quot;:68.08188976377953,&quot;top&quot;:68.38535433070867,&quot;width&quot;:1347.6181102362204}"/>
</p:tagLst>
</file>

<file path=ppt/tags/tag391.xml><?xml version="1.0" encoding="utf-8"?>
<p:tagLst xmlns:p="http://schemas.openxmlformats.org/presentationml/2006/main">
  <p:tag name="KSO_WM_DIAGRAM_VIRTUALLY_FRAME" val="{&quot;height&quot;:550.9646456692914,&quot;left&quot;:68.08188976377953,&quot;top&quot;:68.38535433070867,&quot;width&quot;:1346.7543307086614}"/>
</p:tagLst>
</file>

<file path=ppt/tags/tag392.xml><?xml version="1.0" encoding="utf-8"?>
<p:tagLst xmlns:p="http://schemas.openxmlformats.org/presentationml/2006/main">
  <p:tag name="KSO_WM_DIAGRAM_VIRTUALLY_FRAME" val="{&quot;height&quot;:550.9646456692914,&quot;left&quot;:68.08188976377953,&quot;top&quot;:68.38535433070867,&quot;width&quot;:1346.7543307086614}"/>
</p:tagLst>
</file>

<file path=ppt/tags/tag393.xml><?xml version="1.0" encoding="utf-8"?>
<p:tagLst xmlns:p="http://schemas.openxmlformats.org/presentationml/2006/main">
  <p:tag name="KSO_WM_DIAGRAM_VIRTUALLY_FRAME" val="{&quot;height&quot;:550.9646456692914,&quot;left&quot;:68.08188976377953,&quot;top&quot;:68.38535433070867,&quot;width&quot;:1346.7543307086614}"/>
</p:tagLst>
</file>

<file path=ppt/tags/tag394.xml><?xml version="1.0" encoding="utf-8"?>
<p:tagLst xmlns:p="http://schemas.openxmlformats.org/presentationml/2006/main">
  <p:tag name="KSO_WM_DIAGRAM_VIRTUALLY_FRAME" val="{&quot;height&quot;:629.1646456692913,&quot;left&quot;:68.08188976377953,&quot;top&quot;:68.38535433070867,&quot;width&quot;:1347.7181102362206}"/>
</p:tagLst>
</file>

<file path=ppt/tags/tag395.xml><?xml version="1.0" encoding="utf-8"?>
<p:tagLst xmlns:p="http://schemas.openxmlformats.org/presentationml/2006/main">
  <p:tag name="KSO_WM_DIAGRAM_VIRTUALLY_FRAME" val="{&quot;height&quot;:629.1646456692913,&quot;left&quot;:68.08188976377953,&quot;top&quot;:68.38535433070867,&quot;width&quot;:1347.7181102362206}"/>
</p:tagLst>
</file>

<file path=ppt/tags/tag396.xml><?xml version="1.0" encoding="utf-8"?>
<p:tagLst xmlns:p="http://schemas.openxmlformats.org/presentationml/2006/main">
  <p:tag name="KSO_WM_DIAGRAM_VIRTUALLY_FRAME" val="{&quot;height&quot;:550.9646456692914,&quot;left&quot;:68.08188976377953,&quot;top&quot;:68.38535433070867,&quot;width&quot;:1346.7543307086614}"/>
</p:tagLst>
</file>

<file path=ppt/tags/tag397.xml><?xml version="1.0" encoding="utf-8"?>
<p:tagLst xmlns:p="http://schemas.openxmlformats.org/presentationml/2006/main">
  <p:tag name="KSO_WM_DIAGRAM_VIRTUALLY_FRAME" val="{&quot;height&quot;:550.9646456692914,&quot;left&quot;:68.08188976377953,&quot;top&quot;:68.38535433070867,&quot;width&quot;:1346.7543307086614}"/>
</p:tagLst>
</file>

<file path=ppt/tags/tag398.xml><?xml version="1.0" encoding="utf-8"?>
<p:tagLst xmlns:p="http://schemas.openxmlformats.org/presentationml/2006/main">
  <p:tag name="KSO_WM_DIAGRAM_VIRTUALLY_FRAME" val="{&quot;height&quot;:550.9646456692914,&quot;left&quot;:68.08188976377953,&quot;top&quot;:68.38535433070867,&quot;width&quot;:1346.7543307086614}"/>
</p:tagLst>
</file>

<file path=ppt/tags/tag399.xml><?xml version="1.0" encoding="utf-8"?>
<p:tagLst xmlns:p="http://schemas.openxmlformats.org/presentationml/2006/main">
  <p:tag name="KSO_WM_DIAGRAM_VIRTUALLY_FRAME" val="{&quot;height&quot;:629.1646456692913,&quot;left&quot;:68.08188976377953,&quot;top&quot;:68.38535433070867,&quot;width&quot;:1347.7181102362206}"/>
</p:tagLst>
</file>

<file path=ppt/tags/tag4.xml><?xml version="1.0" encoding="utf-8"?>
<p:tagLst xmlns:p="http://schemas.openxmlformats.org/presentationml/2006/main">
  <p:tag name="KSO_WM_DIAGRAM_VIRTUALLY_FRAME" val="{&quot;height&quot;:599.4420472440945,&quot;left&quot;:865.0233070866141,&quot;top&quot;:115.74086614173227,&quot;width&quot;:654.4458267716536}"/>
</p:tagLst>
</file>

<file path=ppt/tags/tag40.xml><?xml version="1.0" encoding="utf-8"?>
<p:tagLst xmlns:p="http://schemas.openxmlformats.org/presentationml/2006/main">
  <p:tag name="KSO_WM_DIAGRAM_VIRTUALLY_FRAME" val="{&quot;height&quot;:599.4420472440945,&quot;left&quot;:865.0233070866141,&quot;top&quot;:115.74086614173227,&quot;width&quot;:654.4458267716536}"/>
</p:tagLst>
</file>

<file path=ppt/tags/tag400.xml><?xml version="1.0" encoding="utf-8"?>
<p:tagLst xmlns:p="http://schemas.openxmlformats.org/presentationml/2006/main">
  <p:tag name="KSO_WM_DIAGRAM_VIRTUALLY_FRAME" val="{&quot;height&quot;:550.9646456692914,&quot;left&quot;:68.08188976377953,&quot;top&quot;:68.38535433070867,&quot;width&quot;:1346.7543307086614}"/>
</p:tagLst>
</file>

<file path=ppt/tags/tag401.xml><?xml version="1.0" encoding="utf-8"?>
<p:tagLst xmlns:p="http://schemas.openxmlformats.org/presentationml/2006/main">
  <p:tag name="KSO_WM_DIAGRAM_VIRTUALLY_FRAME" val="{&quot;height&quot;:550.9646456692914,&quot;left&quot;:68.08188976377953,&quot;top&quot;:68.38535433070867,&quot;width&quot;:1346.7543307086614}"/>
</p:tagLst>
</file>

<file path=ppt/tags/tag402.xml><?xml version="1.0" encoding="utf-8"?>
<p:tagLst xmlns:p="http://schemas.openxmlformats.org/presentationml/2006/main">
  <p:tag name="KSO_WM_DIAGRAM_VIRTUALLY_FRAME" val="{&quot;height&quot;:550.9646456692914,&quot;left&quot;:68.08188976377953,&quot;top&quot;:68.38535433070867,&quot;width&quot;:1347.6181102362204}"/>
</p:tagLst>
</file>

<file path=ppt/tags/tag403.xml><?xml version="1.0" encoding="utf-8"?>
<p:tagLst xmlns:p="http://schemas.openxmlformats.org/presentationml/2006/main">
  <p:tag name="KSO_WM_DIAGRAM_VIRTUALLY_FRAME" val="{&quot;height&quot;:550.9646456692914,&quot;left&quot;:68.08188976377953,&quot;top&quot;:68.38535433070867,&quot;width&quot;:1346.7543307086614}"/>
</p:tagLst>
</file>

<file path=ppt/tags/tag404.xml><?xml version="1.0" encoding="utf-8"?>
<p:tagLst xmlns:p="http://schemas.openxmlformats.org/presentationml/2006/main">
  <p:tag name="KSO_WM_DIAGRAM_VIRTUALLY_FRAME" val="{&quot;height&quot;:550.9646456692914,&quot;left&quot;:68.08188976377953,&quot;top&quot;:68.38535433070867,&quot;width&quot;:1346.7543307086614}"/>
</p:tagLst>
</file>

<file path=ppt/tags/tag405.xml><?xml version="1.0" encoding="utf-8"?>
<p:tagLst xmlns:p="http://schemas.openxmlformats.org/presentationml/2006/main">
  <p:tag name="KSO_WM_DIAGRAM_VIRTUALLY_FRAME" val="{&quot;height&quot;:550.9646456692914,&quot;left&quot;:68.08188976377953,&quot;top&quot;:68.38535433070867,&quot;width&quot;:1346.7543307086614}"/>
</p:tagLst>
</file>

<file path=ppt/tags/tag406.xml><?xml version="1.0" encoding="utf-8"?>
<p:tagLst xmlns:p="http://schemas.openxmlformats.org/presentationml/2006/main">
  <p:tag name="KSO_WM_DIAGRAM_VIRTUALLY_FRAME" val="{&quot;height&quot;:550.9646456692914,&quot;left&quot;:68.08188976377953,&quot;top&quot;:68.38535433070867,&quot;width&quot;:1347.6181102362204}"/>
</p:tagLst>
</file>

<file path=ppt/tags/tag407.xml><?xml version="1.0" encoding="utf-8"?>
<p:tagLst xmlns:p="http://schemas.openxmlformats.org/presentationml/2006/main">
  <p:tag name="KSO_WM_DIAGRAM_VIRTUALLY_FRAME" val="{&quot;height&quot;:550.9646456692914,&quot;left&quot;:68.08188976377953,&quot;top&quot;:68.38535433070867,&quot;width&quot;:1346.7543307086614}"/>
</p:tagLst>
</file>

<file path=ppt/tags/tag408.xml><?xml version="1.0" encoding="utf-8"?>
<p:tagLst xmlns:p="http://schemas.openxmlformats.org/presentationml/2006/main">
  <p:tag name="KSO_WM_DIAGRAM_VIRTUALLY_FRAME" val="{&quot;height&quot;:550.9646456692914,&quot;left&quot;:68.08188976377953,&quot;top&quot;:68.38535433070867,&quot;width&quot;:1346.7543307086614}"/>
</p:tagLst>
</file>

<file path=ppt/tags/tag409.xml><?xml version="1.0" encoding="utf-8"?>
<p:tagLst xmlns:p="http://schemas.openxmlformats.org/presentationml/2006/main">
  <p:tag name="KSO_WM_DIAGRAM_VIRTUALLY_FRAME" val="{&quot;height&quot;:629.1646456692913,&quot;left&quot;:68.08188976377953,&quot;top&quot;:68.38535433070867,&quot;width&quot;:1347.7181102362206}"/>
</p:tagLst>
</file>

<file path=ppt/tags/tag41.xml><?xml version="1.0" encoding="utf-8"?>
<p:tagLst xmlns:p="http://schemas.openxmlformats.org/presentationml/2006/main">
  <p:tag name="KSO_WM_DIAGRAM_VIRTUALLY_FRAME" val="{&quot;height&quot;:599.4420472440945,&quot;left&quot;:865.0233070866141,&quot;top&quot;:115.74086614173227,&quot;width&quot;:654.4458267716536}"/>
</p:tagLst>
</file>

<file path=ppt/tags/tag410.xml><?xml version="1.0" encoding="utf-8"?>
<p:tagLst xmlns:p="http://schemas.openxmlformats.org/presentationml/2006/main">
  <p:tag name="KSO_WM_DIAGRAM_VIRTUALLY_FRAME" val="{&quot;height&quot;:629.1646456692913,&quot;left&quot;:68.08188976377953,&quot;top&quot;:68.38535433070867,&quot;width&quot;:1347.7181102362206}"/>
</p:tagLst>
</file>

<file path=ppt/tags/tag411.xml><?xml version="1.0" encoding="utf-8"?>
<p:tagLst xmlns:p="http://schemas.openxmlformats.org/presentationml/2006/main">
  <p:tag name="KSO_WM_DIAGRAM_VIRTUALLY_FRAME" val="{&quot;height&quot;:550.9646456692914,&quot;left&quot;:68.08188976377953,&quot;top&quot;:68.38535433070867,&quot;width&quot;:1346.7543307086614}"/>
</p:tagLst>
</file>

<file path=ppt/tags/tag412.xml><?xml version="1.0" encoding="utf-8"?>
<p:tagLst xmlns:p="http://schemas.openxmlformats.org/presentationml/2006/main">
  <p:tag name="KSO_WM_DIAGRAM_VIRTUALLY_FRAME" val="{&quot;height&quot;:550.9646456692914,&quot;left&quot;:68.08188976377953,&quot;top&quot;:68.38535433070867,&quot;width&quot;:1346.7543307086614}"/>
</p:tagLst>
</file>

<file path=ppt/tags/tag413.xml><?xml version="1.0" encoding="utf-8"?>
<p:tagLst xmlns:p="http://schemas.openxmlformats.org/presentationml/2006/main">
  <p:tag name="KSO_WM_DIAGRAM_VIRTUALLY_FRAME" val="{&quot;height&quot;:550.9646456692914,&quot;left&quot;:68.08188976377953,&quot;top&quot;:68.38535433070867,&quot;width&quot;:1346.7543307086614}"/>
</p:tagLst>
</file>

<file path=ppt/tags/tag414.xml><?xml version="1.0" encoding="utf-8"?>
<p:tagLst xmlns:p="http://schemas.openxmlformats.org/presentationml/2006/main">
  <p:tag name="KSO_WM_DIAGRAM_VIRTUALLY_FRAME" val="{&quot;height&quot;:550.9646456692914,&quot;left&quot;:68.08188976377953,&quot;top&quot;:68.38535433070867,&quot;width&quot;:1346.7543307086614}"/>
</p:tagLst>
</file>

<file path=ppt/tags/tag415.xml><?xml version="1.0" encoding="utf-8"?>
<p:tagLst xmlns:p="http://schemas.openxmlformats.org/presentationml/2006/main">
  <p:tag name="KSO_WM_DIAGRAM_VIRTUALLY_FRAME" val="{&quot;height&quot;:550.9646456692914,&quot;left&quot;:68.08188976377953,&quot;top&quot;:68.38535433070867,&quot;width&quot;:1347.6181102362204}"/>
</p:tagLst>
</file>

<file path=ppt/tags/tag416.xml><?xml version="1.0" encoding="utf-8"?>
<p:tagLst xmlns:p="http://schemas.openxmlformats.org/presentationml/2006/main">
  <p:tag name="KSO_WM_DIAGRAM_VIRTUALLY_FRAME" val="{&quot;height&quot;:550.9646456692914,&quot;left&quot;:68.08188976377953,&quot;top&quot;:68.38535433070867,&quot;width&quot;:1346.7543307086614}"/>
</p:tagLst>
</file>

<file path=ppt/tags/tag417.xml><?xml version="1.0" encoding="utf-8"?>
<p:tagLst xmlns:p="http://schemas.openxmlformats.org/presentationml/2006/main">
  <p:tag name="KSO_WM_DIAGRAM_VIRTUALLY_FRAME" val="{&quot;height&quot;:550.9646456692914,&quot;left&quot;:68.08188976377953,&quot;top&quot;:68.38535433070867,&quot;width&quot;:1346.7543307086614}"/>
</p:tagLst>
</file>

<file path=ppt/tags/tag418.xml><?xml version="1.0" encoding="utf-8"?>
<p:tagLst xmlns:p="http://schemas.openxmlformats.org/presentationml/2006/main">
  <p:tag name="KSO_WM_DIAGRAM_VIRTUALLY_FRAME" val="{&quot;height&quot;:550.9646456692914,&quot;left&quot;:68.08188976377953,&quot;top&quot;:68.38535433070867,&quot;width&quot;:1346.7543307086614}"/>
</p:tagLst>
</file>

<file path=ppt/tags/tag419.xml><?xml version="1.0" encoding="utf-8"?>
<p:tagLst xmlns:p="http://schemas.openxmlformats.org/presentationml/2006/main">
  <p:tag name="KSO_WM_DIAGRAM_VIRTUALLY_FRAME" val="{&quot;height&quot;:550.9646456692914,&quot;left&quot;:68.08188976377953,&quot;top&quot;:68.38535433070867,&quot;width&quot;:1347.6181102362204}"/>
</p:tagLst>
</file>

<file path=ppt/tags/tag42.xml><?xml version="1.0" encoding="utf-8"?>
<p:tagLst xmlns:p="http://schemas.openxmlformats.org/presentationml/2006/main">
  <p:tag name="KSO_WM_DIAGRAM_VIRTUALLY_FRAME" val="{&quot;height&quot;:599.4420472440945,&quot;left&quot;:865.0233070866141,&quot;top&quot;:115.74086614173227,&quot;width&quot;:654.4458267716536}"/>
</p:tagLst>
</file>

<file path=ppt/tags/tag420.xml><?xml version="1.0" encoding="utf-8"?>
<p:tagLst xmlns:p="http://schemas.openxmlformats.org/presentationml/2006/main">
  <p:tag name="KSO_WM_DIAGRAM_VIRTUALLY_FRAME" val="{&quot;height&quot;:550.9646456692914,&quot;left&quot;:68.08188976377953,&quot;top&quot;:68.38535433070867,&quot;width&quot;:1346.7543307086614}"/>
</p:tagLst>
</file>

<file path=ppt/tags/tag421.xml><?xml version="1.0" encoding="utf-8"?>
<p:tagLst xmlns:p="http://schemas.openxmlformats.org/presentationml/2006/main">
  <p:tag name="KSO_WM_DIAGRAM_VIRTUALLY_FRAME" val="{&quot;height&quot;:550.9646456692914,&quot;left&quot;:68.08188976377953,&quot;top&quot;:68.38535433070867,&quot;width&quot;:1346.7543307086614}"/>
</p:tagLst>
</file>

<file path=ppt/tags/tag422.xml><?xml version="1.0" encoding="utf-8"?>
<p:tagLst xmlns:p="http://schemas.openxmlformats.org/presentationml/2006/main">
  <p:tag name="KSO_WM_DIAGRAM_VIRTUALLY_FRAME" val="{&quot;height&quot;:550.9646456692914,&quot;left&quot;:68.08188976377953,&quot;top&quot;:68.38535433070867,&quot;width&quot;:1346.7543307086614}"/>
</p:tagLst>
</file>

<file path=ppt/tags/tag423.xml><?xml version="1.0" encoding="utf-8"?>
<p:tagLst xmlns:p="http://schemas.openxmlformats.org/presentationml/2006/main">
  <p:tag name="KSO_WM_DIAGRAM_VIRTUALLY_FRAME" val="{&quot;height&quot;:629.1646456692913,&quot;left&quot;:68.08188976377953,&quot;top&quot;:68.38535433070867,&quot;width&quot;:1347.7181102362206}"/>
</p:tagLst>
</file>

<file path=ppt/tags/tag424.xml><?xml version="1.0" encoding="utf-8"?>
<p:tagLst xmlns:p="http://schemas.openxmlformats.org/presentationml/2006/main">
  <p:tag name="KSO_WM_DIAGRAM_VIRTUALLY_FRAME" val="{&quot;height&quot;:550.9646456692914,&quot;left&quot;:68.08188976377953,&quot;top&quot;:68.38535433070867,&quot;width&quot;:1346.7543307086614}"/>
</p:tagLst>
</file>

<file path=ppt/tags/tag425.xml><?xml version="1.0" encoding="utf-8"?>
<p:tagLst xmlns:p="http://schemas.openxmlformats.org/presentationml/2006/main">
  <p:tag name="KSO_WM_DIAGRAM_VIRTUALLY_FRAME" val="{&quot;height&quot;:629.1646456692913,&quot;left&quot;:68.08188976377953,&quot;top&quot;:68.38535433070867,&quot;width&quot;:1347.7181102362206}"/>
</p:tagLst>
</file>

<file path=ppt/tags/tag426.xml><?xml version="1.0" encoding="utf-8"?>
<p:tagLst xmlns:p="http://schemas.openxmlformats.org/presentationml/2006/main">
  <p:tag name="KSO_WM_DIAGRAM_VIRTUALLY_FRAME" val="{&quot;height&quot;:629.1646456692913,&quot;left&quot;:68.08188976377953,&quot;top&quot;:68.38535433070867,&quot;width&quot;:1347.7181102362206}"/>
</p:tagLst>
</file>

<file path=ppt/tags/tag427.xml><?xml version="1.0" encoding="utf-8"?>
<p:tagLst xmlns:p="http://schemas.openxmlformats.org/presentationml/2006/main">
  <p:tag name="KSO_WM_DIAGRAM_VIRTUALLY_FRAME" val="{&quot;height&quot;:550.9646456692914,&quot;left&quot;:68.08188976377953,&quot;top&quot;:68.38535433070867,&quot;width&quot;:1346.7543307086614}"/>
</p:tagLst>
</file>

<file path=ppt/tags/tag428.xml><?xml version="1.0" encoding="utf-8"?>
<p:tagLst xmlns:p="http://schemas.openxmlformats.org/presentationml/2006/main">
  <p:tag name="KSO_WM_DIAGRAM_VIRTUALLY_FRAME" val="{&quot;height&quot;:550.9646456692914,&quot;left&quot;:68.08188976377953,&quot;top&quot;:68.38535433070867,&quot;width&quot;:1346.7543307086614}"/>
</p:tagLst>
</file>

<file path=ppt/tags/tag429.xml><?xml version="1.0" encoding="utf-8"?>
<p:tagLst xmlns:p="http://schemas.openxmlformats.org/presentationml/2006/main">
  <p:tag name="KSO_WM_DIAGRAM_VIRTUALLY_FRAME" val="{&quot;height&quot;:550.9646456692914,&quot;left&quot;:68.08188976377953,&quot;top&quot;:68.38535433070867,&quot;width&quot;:1346.7543307086614}"/>
</p:tagLst>
</file>

<file path=ppt/tags/tag43.xml><?xml version="1.0" encoding="utf-8"?>
<p:tagLst xmlns:p="http://schemas.openxmlformats.org/presentationml/2006/main">
  <p:tag name="KSO_WM_DIAGRAM_VIRTUALLY_FRAME" val="{&quot;height&quot;:599.4420472440945,&quot;left&quot;:865.0233070866141,&quot;top&quot;:115.74086614173227,&quot;width&quot;:654.4458267716536}"/>
</p:tagLst>
</file>

<file path=ppt/tags/tag430.xml><?xml version="1.0" encoding="utf-8"?>
<p:tagLst xmlns:p="http://schemas.openxmlformats.org/presentationml/2006/main">
  <p:tag name="KSO_WM_DIAGRAM_VIRTUALLY_FRAME" val="{&quot;height&quot;:629.1646456692913,&quot;left&quot;:68.08188976377953,&quot;top&quot;:68.38535433070867,&quot;width&quot;:1347.7181102362206}"/>
</p:tagLst>
</file>

<file path=ppt/tags/tag431.xml><?xml version="1.0" encoding="utf-8"?>
<p:tagLst xmlns:p="http://schemas.openxmlformats.org/presentationml/2006/main">
  <p:tag name="KSO_WM_DIAGRAM_VIRTUALLY_FRAME" val="{&quot;height&quot;:550.9646456692914,&quot;left&quot;:68.08188976377953,&quot;top&quot;:68.38535433070867,&quot;width&quot;:1346.7543307086614}"/>
</p:tagLst>
</file>

<file path=ppt/tags/tag432.xml><?xml version="1.0" encoding="utf-8"?>
<p:tagLst xmlns:p="http://schemas.openxmlformats.org/presentationml/2006/main">
  <p:tag name="KSO_WM_DIAGRAM_VIRTUALLY_FRAME" val="{&quot;height&quot;:550.9646456692914,&quot;left&quot;:68.08188976377953,&quot;top&quot;:68.38535433070867,&quot;width&quot;:1346.7543307086614}"/>
</p:tagLst>
</file>

<file path=ppt/tags/tag433.xml><?xml version="1.0" encoding="utf-8"?>
<p:tagLst xmlns:p="http://schemas.openxmlformats.org/presentationml/2006/main">
  <p:tag name="KSO_WM_DIAGRAM_VIRTUALLY_FRAME" val="{&quot;height&quot;:550.9646456692914,&quot;left&quot;:68.08188976377953,&quot;top&quot;:68.38535433070867,&quot;width&quot;:1347.6181102362204}"/>
</p:tagLst>
</file>

<file path=ppt/tags/tag434.xml><?xml version="1.0" encoding="utf-8"?>
<p:tagLst xmlns:p="http://schemas.openxmlformats.org/presentationml/2006/main">
  <p:tag name="KSO_WM_DIAGRAM_VIRTUALLY_FRAME" val="{&quot;height&quot;:550.9646456692914,&quot;left&quot;:68.08188976377953,&quot;top&quot;:68.38535433070867,&quot;width&quot;:1346.7543307086614}"/>
</p:tagLst>
</file>

<file path=ppt/tags/tag435.xml><?xml version="1.0" encoding="utf-8"?>
<p:tagLst xmlns:p="http://schemas.openxmlformats.org/presentationml/2006/main">
  <p:tag name="KSO_WM_DIAGRAM_VIRTUALLY_FRAME" val="{&quot;height&quot;:550.9646456692914,&quot;left&quot;:68.08188976377953,&quot;top&quot;:68.38535433070867,&quot;width&quot;:1346.7543307086614}"/>
</p:tagLst>
</file>

<file path=ppt/tags/tag436.xml><?xml version="1.0" encoding="utf-8"?>
<p:tagLst xmlns:p="http://schemas.openxmlformats.org/presentationml/2006/main">
  <p:tag name="KSO_WM_DIAGRAM_VIRTUALLY_FRAME" val="{&quot;height&quot;:550.9646456692914,&quot;left&quot;:68.08188976377953,&quot;top&quot;:68.38535433070867,&quot;width&quot;:1346.7543307086614}"/>
</p:tagLst>
</file>

<file path=ppt/tags/tag437.xml><?xml version="1.0" encoding="utf-8"?>
<p:tagLst xmlns:p="http://schemas.openxmlformats.org/presentationml/2006/main">
  <p:tag name="KSO_WM_DIAGRAM_VIRTUALLY_FRAME" val="{&quot;height&quot;:550.9646456692914,&quot;left&quot;:68.08188976377953,&quot;top&quot;:68.38535433070867,&quot;width&quot;:1347.6181102362204}"/>
</p:tagLst>
</file>

<file path=ppt/tags/tag438.xml><?xml version="1.0" encoding="utf-8"?>
<p:tagLst xmlns:p="http://schemas.openxmlformats.org/presentationml/2006/main">
  <p:tag name="KSO_WM_DIAGRAM_VIRTUALLY_FRAME" val="{&quot;height&quot;:550.9646456692914,&quot;left&quot;:68.08188976377953,&quot;top&quot;:68.38535433070867,&quot;width&quot;:1346.7543307086614}"/>
</p:tagLst>
</file>

<file path=ppt/tags/tag439.xml><?xml version="1.0" encoding="utf-8"?>
<p:tagLst xmlns:p="http://schemas.openxmlformats.org/presentationml/2006/main">
  <p:tag name="KSO_WM_DIAGRAM_VIRTUALLY_FRAME" val="{&quot;height&quot;:550.9646456692914,&quot;left&quot;:68.08188976377953,&quot;top&quot;:68.38535433070867,&quot;width&quot;:1346.7543307086614}"/>
</p:tagLst>
</file>

<file path=ppt/tags/tag44.xml><?xml version="1.0" encoding="utf-8"?>
<p:tagLst xmlns:p="http://schemas.openxmlformats.org/presentationml/2006/main">
  <p:tag name="KSO_WM_DIAGRAM_VIRTUALLY_FRAME" val="{&quot;height&quot;:599.4420472440945,&quot;left&quot;:865.0233070866141,&quot;top&quot;:115.74086614173227,&quot;width&quot;:654.4458267716536}"/>
</p:tagLst>
</file>

<file path=ppt/tags/tag440.xml><?xml version="1.0" encoding="utf-8"?>
<p:tagLst xmlns:p="http://schemas.openxmlformats.org/presentationml/2006/main">
  <p:tag name="KSO_WM_DIAGRAM_VIRTUALLY_FRAME" val="{&quot;height&quot;:629.1646456692913,&quot;left&quot;:68.08188976377953,&quot;top&quot;:68.38535433070867,&quot;width&quot;:1347.7181102362206}"/>
</p:tagLst>
</file>

<file path=ppt/tags/tag441.xml><?xml version="1.0" encoding="utf-8"?>
<p:tagLst xmlns:p="http://schemas.openxmlformats.org/presentationml/2006/main">
  <p:tag name="KSO_WM_DIAGRAM_VIRTUALLY_FRAME" val="{&quot;height&quot;:629.1646456692913,&quot;left&quot;:68.08188976377953,&quot;top&quot;:68.38535433070867,&quot;width&quot;:1347.7181102362206}"/>
</p:tagLst>
</file>

<file path=ppt/tags/tag442.xml><?xml version="1.0" encoding="utf-8"?>
<p:tagLst xmlns:p="http://schemas.openxmlformats.org/presentationml/2006/main">
  <p:tag name="KSO_WM_DIAGRAM_VIRTUALLY_FRAME" val="{&quot;height&quot;:550.9646456692914,&quot;left&quot;:68.08188976377953,&quot;top&quot;:68.38535433070867,&quot;width&quot;:1346.7543307086614}"/>
</p:tagLst>
</file>

<file path=ppt/tags/tag443.xml><?xml version="1.0" encoding="utf-8"?>
<p:tagLst xmlns:p="http://schemas.openxmlformats.org/presentationml/2006/main">
  <p:tag name="KSO_WM_DIAGRAM_VIRTUALLY_FRAME" val="{&quot;height&quot;:550.9646456692914,&quot;left&quot;:68.08188976377953,&quot;top&quot;:68.38535433070867,&quot;width&quot;:1346.7543307086614}"/>
</p:tagLst>
</file>

<file path=ppt/tags/tag444.xml><?xml version="1.0" encoding="utf-8"?>
<p:tagLst xmlns:p="http://schemas.openxmlformats.org/presentationml/2006/main">
  <p:tag name="KSO_WM_DIAGRAM_VIRTUALLY_FRAME" val="{&quot;height&quot;:550.9646456692914,&quot;left&quot;:68.08188976377953,&quot;top&quot;:68.38535433070867,&quot;width&quot;:1347.6181102362204}"/>
</p:tagLst>
</file>

<file path=ppt/tags/tag445.xml><?xml version="1.0" encoding="utf-8"?>
<p:tagLst xmlns:p="http://schemas.openxmlformats.org/presentationml/2006/main">
  <p:tag name="KSO_WM_DIAGRAM_VIRTUALLY_FRAME" val="{&quot;height&quot;:629.1646456692913,&quot;left&quot;:68.08188976377953,&quot;top&quot;:68.38535433070867,&quot;width&quot;:1347.7181102362206}"/>
</p:tagLst>
</file>

<file path=ppt/tags/tag446.xml><?xml version="1.0" encoding="utf-8"?>
<p:tagLst xmlns:p="http://schemas.openxmlformats.org/presentationml/2006/main">
  <p:tag name="KSO_WM_DIAGRAM_VIRTUALLY_FRAME" val="{&quot;height&quot;:550.9646456692914,&quot;left&quot;:68.08188976377953,&quot;top&quot;:68.38535433070867,&quot;width&quot;:1347.6181102362204}"/>
</p:tagLst>
</file>

<file path=ppt/tags/tag447.xml><?xml version="1.0" encoding="utf-8"?>
<p:tagLst xmlns:p="http://schemas.openxmlformats.org/presentationml/2006/main">
  <p:tag name="KSO_WM_DIAGRAM_VIRTUALLY_FRAME" val="{&quot;height&quot;:550.9646456692914,&quot;left&quot;:68.08188976377953,&quot;top&quot;:68.38535433070867,&quot;width&quot;:1347.6181102362204}"/>
</p:tagLst>
</file>

<file path=ppt/tags/tag448.xml><?xml version="1.0" encoding="utf-8"?>
<p:tagLst xmlns:p="http://schemas.openxmlformats.org/presentationml/2006/main">
  <p:tag name="KSO_WM_DIAGRAM_VIRTUALLY_FRAME" val="{&quot;height&quot;:550.9646456692914,&quot;left&quot;:68.08188976377953,&quot;top&quot;:68.38535433070867,&quot;width&quot;:1346.7543307086614}"/>
</p:tagLst>
</file>

<file path=ppt/tags/tag449.xml><?xml version="1.0" encoding="utf-8"?>
<p:tagLst xmlns:p="http://schemas.openxmlformats.org/presentationml/2006/main">
  <p:tag name="KSO_WM_DIAGRAM_VIRTUALLY_FRAME" val="{&quot;height&quot;:550.9646456692914,&quot;left&quot;:68.08188976377953,&quot;top&quot;:68.38535433070867,&quot;width&quot;:1346.7543307086614}"/>
</p:tagLst>
</file>

<file path=ppt/tags/tag45.xml><?xml version="1.0" encoding="utf-8"?>
<p:tagLst xmlns:p="http://schemas.openxmlformats.org/presentationml/2006/main">
  <p:tag name="KSO_WM_DIAGRAM_VIRTUALLY_FRAME" val="{&quot;height&quot;:599.4420472440945,&quot;left&quot;:865.0233070866141,&quot;top&quot;:115.74086614173227,&quot;width&quot;:654.4458267716536}"/>
</p:tagLst>
</file>

<file path=ppt/tags/tag450.xml><?xml version="1.0" encoding="utf-8"?>
<p:tagLst xmlns:p="http://schemas.openxmlformats.org/presentationml/2006/main">
  <p:tag name="KSO_WM_DIAGRAM_VIRTUALLY_FRAME" val="{&quot;height&quot;:550.9646456692914,&quot;left&quot;:68.08188976377953,&quot;top&quot;:68.38535433070867,&quot;width&quot;:1347.6181102362204}"/>
</p:tagLst>
</file>

<file path=ppt/tags/tag451.xml><?xml version="1.0" encoding="utf-8"?>
<p:tagLst xmlns:p="http://schemas.openxmlformats.org/presentationml/2006/main">
  <p:tag name="KSO_WM_DIAGRAM_VIRTUALLY_FRAME" val="{&quot;height&quot;:550.9646456692914,&quot;left&quot;:68.08188976377953,&quot;top&quot;:68.38535433070867,&quot;width&quot;:1347.6181102362204}"/>
</p:tagLst>
</file>

<file path=ppt/tags/tag452.xml><?xml version="1.0" encoding="utf-8"?>
<p:tagLst xmlns:p="http://schemas.openxmlformats.org/presentationml/2006/main">
  <p:tag name="KSO_WM_DIAGRAM_VIRTUALLY_FRAME" val="{&quot;height&quot;:550.9646456692914,&quot;left&quot;:68.08188976377953,&quot;top&quot;:68.38535433070867,&quot;width&quot;:1346.7543307086614}"/>
</p:tagLst>
</file>

<file path=ppt/tags/tag453.xml><?xml version="1.0" encoding="utf-8"?>
<p:tagLst xmlns:p="http://schemas.openxmlformats.org/presentationml/2006/main">
  <p:tag name="KSO_WM_DIAGRAM_VIRTUALLY_FRAME" val="{&quot;height&quot;:550.9646456692914,&quot;left&quot;:68.08188976377953,&quot;top&quot;:68.38535433070867,&quot;width&quot;:1346.7543307086614}"/>
</p:tagLst>
</file>

<file path=ppt/tags/tag454.xml><?xml version="1.0" encoding="utf-8"?>
<p:tagLst xmlns:p="http://schemas.openxmlformats.org/presentationml/2006/main">
  <p:tag name="KSO_WM_DIAGRAM_VIRTUALLY_FRAME" val="{&quot;height&quot;:550.9646456692914,&quot;left&quot;:68.08188976377953,&quot;top&quot;:68.38535433070867,&quot;width&quot;:1346.7543307086614}"/>
</p:tagLst>
</file>

<file path=ppt/tags/tag455.xml><?xml version="1.0" encoding="utf-8"?>
<p:tagLst xmlns:p="http://schemas.openxmlformats.org/presentationml/2006/main">
  <p:tag name="KSO_WM_DIAGRAM_VIRTUALLY_FRAME" val="{&quot;height&quot;:629.1646456692913,&quot;left&quot;:68.08188976377953,&quot;top&quot;:68.38535433070867,&quot;width&quot;:1347.7181102362206}"/>
</p:tagLst>
</file>

<file path=ppt/tags/tag456.xml><?xml version="1.0" encoding="utf-8"?>
<p:tagLst xmlns:p="http://schemas.openxmlformats.org/presentationml/2006/main">
  <p:tag name="KSO_WM_DIAGRAM_VIRTUALLY_FRAME" val="{&quot;height&quot;:629.1646456692913,&quot;left&quot;:68.08188976377953,&quot;top&quot;:68.38535433070867,&quot;width&quot;:1347.7181102362206}"/>
</p:tagLst>
</file>

<file path=ppt/tags/tag457.xml><?xml version="1.0" encoding="utf-8"?>
<p:tagLst xmlns:p="http://schemas.openxmlformats.org/presentationml/2006/main">
  <p:tag name="KSO_WM_DIAGRAM_VIRTUALLY_FRAME" val="{&quot;height&quot;:550.9646456692914,&quot;left&quot;:68.08188976377953,&quot;top&quot;:68.38535433070867,&quot;width&quot;:1346.7543307086614}"/>
</p:tagLst>
</file>

<file path=ppt/tags/tag458.xml><?xml version="1.0" encoding="utf-8"?>
<p:tagLst xmlns:p="http://schemas.openxmlformats.org/presentationml/2006/main">
  <p:tag name="KSO_WM_DIAGRAM_VIRTUALLY_FRAME" val="{&quot;height&quot;:550.9646456692914,&quot;left&quot;:68.08188976377953,&quot;top&quot;:68.38535433070867,&quot;width&quot;:1346.7543307086614}"/>
</p:tagLst>
</file>

<file path=ppt/tags/tag459.xml><?xml version="1.0" encoding="utf-8"?>
<p:tagLst xmlns:p="http://schemas.openxmlformats.org/presentationml/2006/main">
  <p:tag name="KSO_WM_DIAGRAM_VIRTUALLY_FRAME" val="{&quot;height&quot;:550.9646456692914,&quot;left&quot;:68.08188976377953,&quot;top&quot;:68.38535433070867,&quot;width&quot;:1346.7543307086614}"/>
</p:tagLst>
</file>

<file path=ppt/tags/tag46.xml><?xml version="1.0" encoding="utf-8"?>
<p:tagLst xmlns:p="http://schemas.openxmlformats.org/presentationml/2006/main">
  <p:tag name="KSO_WM_DIAGRAM_VIRTUALLY_FRAME" val="{&quot;height&quot;:599.4420472440945,&quot;left&quot;:865.0233070866141,&quot;top&quot;:115.74086614173227,&quot;width&quot;:654.4458267716536}"/>
</p:tagLst>
</file>

<file path=ppt/tags/tag460.xml><?xml version="1.0" encoding="utf-8"?>
<p:tagLst xmlns:p="http://schemas.openxmlformats.org/presentationml/2006/main">
  <p:tag name="KSO_WM_DIAGRAM_VIRTUALLY_FRAME" val="{&quot;height&quot;:629.1646456692913,&quot;left&quot;:68.08188976377953,&quot;top&quot;:68.38535433070867,&quot;width&quot;:1347.7181102362206}"/>
</p:tagLst>
</file>

<file path=ppt/tags/tag461.xml><?xml version="1.0" encoding="utf-8"?>
<p:tagLst xmlns:p="http://schemas.openxmlformats.org/presentationml/2006/main">
  <p:tag name="KSO_WM_DIAGRAM_VIRTUALLY_FRAME" val="{&quot;height&quot;:550.9646456692914,&quot;left&quot;:68.08188976377953,&quot;top&quot;:68.38535433070867,&quot;width&quot;:1346.7543307086614}"/>
</p:tagLst>
</file>

<file path=ppt/tags/tag462.xml><?xml version="1.0" encoding="utf-8"?>
<p:tagLst xmlns:p="http://schemas.openxmlformats.org/presentationml/2006/main">
  <p:tag name="KSO_WM_DIAGRAM_VIRTUALLY_FRAME" val="{&quot;height&quot;:550.9646456692914,&quot;left&quot;:68.08188976377953,&quot;top&quot;:68.38535433070867,&quot;width&quot;:1346.7543307086614}"/>
</p:tagLst>
</file>

<file path=ppt/tags/tag463.xml><?xml version="1.0" encoding="utf-8"?>
<p:tagLst xmlns:p="http://schemas.openxmlformats.org/presentationml/2006/main">
  <p:tag name="KSO_WM_DIAGRAM_VIRTUALLY_FRAME" val="{&quot;height&quot;:550.9646456692914,&quot;left&quot;:68.08188976377953,&quot;top&quot;:68.38535433070867,&quot;width&quot;:1347.6181102362204}"/>
</p:tagLst>
</file>

<file path=ppt/tags/tag464.xml><?xml version="1.0" encoding="utf-8"?>
<p:tagLst xmlns:p="http://schemas.openxmlformats.org/presentationml/2006/main">
  <p:tag name="KSO_WM_DIAGRAM_VIRTUALLY_FRAME" val="{&quot;height&quot;:550.9646456692914,&quot;left&quot;:68.08188976377953,&quot;top&quot;:68.38535433070867,&quot;width&quot;:1346.7543307086614}"/>
</p:tagLst>
</file>

<file path=ppt/tags/tag465.xml><?xml version="1.0" encoding="utf-8"?>
<p:tagLst xmlns:p="http://schemas.openxmlformats.org/presentationml/2006/main">
  <p:tag name="KSO_WM_DIAGRAM_VIRTUALLY_FRAME" val="{&quot;height&quot;:550.9646456692914,&quot;left&quot;:68.08188976377953,&quot;top&quot;:68.38535433070867,&quot;width&quot;:1346.7543307086614}"/>
</p:tagLst>
</file>

<file path=ppt/tags/tag466.xml><?xml version="1.0" encoding="utf-8"?>
<p:tagLst xmlns:p="http://schemas.openxmlformats.org/presentationml/2006/main">
  <p:tag name="KSO_WM_DIAGRAM_VIRTUALLY_FRAME" val="{&quot;height&quot;:550.9646456692914,&quot;left&quot;:68.08188976377953,&quot;top&quot;:68.38535433070867,&quot;width&quot;:1346.7543307086614}"/>
</p:tagLst>
</file>

<file path=ppt/tags/tag467.xml><?xml version="1.0" encoding="utf-8"?>
<p:tagLst xmlns:p="http://schemas.openxmlformats.org/presentationml/2006/main">
  <p:tag name="KSO_WM_DIAGRAM_VIRTUALLY_FRAME" val="{&quot;height&quot;:550.9646456692914,&quot;left&quot;:68.08188976377953,&quot;top&quot;:68.38535433070867,&quot;width&quot;:1347.6181102362204}"/>
</p:tagLst>
</file>

<file path=ppt/tags/tag468.xml><?xml version="1.0" encoding="utf-8"?>
<p:tagLst xmlns:p="http://schemas.openxmlformats.org/presentationml/2006/main">
  <p:tag name="KSO_WM_DIAGRAM_VIRTUALLY_FRAME" val="{&quot;height&quot;:550.9646456692914,&quot;left&quot;:68.08188976377953,&quot;top&quot;:68.38535433070867,&quot;width&quot;:1346.7543307086614}"/>
</p:tagLst>
</file>

<file path=ppt/tags/tag469.xml><?xml version="1.0" encoding="utf-8"?>
<p:tagLst xmlns:p="http://schemas.openxmlformats.org/presentationml/2006/main">
  <p:tag name="KSO_WM_DIAGRAM_VIRTUALLY_FRAME" val="{&quot;height&quot;:550.9646456692914,&quot;left&quot;:68.08188976377953,&quot;top&quot;:68.38535433070867,&quot;width&quot;:1346.7543307086614}"/>
</p:tagLst>
</file>

<file path=ppt/tags/tag47.xml><?xml version="1.0" encoding="utf-8"?>
<p:tagLst xmlns:p="http://schemas.openxmlformats.org/presentationml/2006/main">
  <p:tag name="KSO_WM_DIAGRAM_VIRTUALLY_FRAME" val="{&quot;height&quot;:599.4420472440945,&quot;left&quot;:865.0233070866141,&quot;top&quot;:115.74086614173227,&quot;width&quot;:654.4458267716536}"/>
</p:tagLst>
</file>

<file path=ppt/tags/tag470.xml><?xml version="1.0" encoding="utf-8"?>
<p:tagLst xmlns:p="http://schemas.openxmlformats.org/presentationml/2006/main">
  <p:tag name="KSO_WM_DIAGRAM_VIRTUALLY_FRAME" val="{&quot;height&quot;:629.1646456692913,&quot;left&quot;:68.08188976377953,&quot;top&quot;:68.38535433070867,&quot;width&quot;:1347.7181102362206}"/>
</p:tagLst>
</file>

<file path=ppt/tags/tag471.xml><?xml version="1.0" encoding="utf-8"?>
<p:tagLst xmlns:p="http://schemas.openxmlformats.org/presentationml/2006/main">
  <p:tag name="KSO_WM_DIAGRAM_VIRTUALLY_FRAME" val="{&quot;height&quot;:569.6340944881889,&quot;left&quot;:94.92905511811024,&quot;top&quot;:196.34858267716535,&quot;width&quot;:1313.39905511811}"/>
</p:tagLst>
</file>

<file path=ppt/tags/tag472.xml><?xml version="1.0" encoding="utf-8"?>
<p:tagLst xmlns:p="http://schemas.openxmlformats.org/presentationml/2006/main">
  <p:tag name="KSO_WM_DIAGRAM_VIRTUALLY_FRAME" val="{&quot;height&quot;:569.6340944881889,&quot;left&quot;:94.92905511811024,&quot;top&quot;:196.34858267716535,&quot;width&quot;:1313.39905511811}"/>
</p:tagLst>
</file>

<file path=ppt/tags/tag473.xml><?xml version="1.0" encoding="utf-8"?>
<p:tagLst xmlns:p="http://schemas.openxmlformats.org/presentationml/2006/main">
  <p:tag name="KSO_WM_DIAGRAM_VIRTUALLY_FRAME" val="{&quot;height&quot;:569.6340944881889,&quot;left&quot;:94.92905511811024,&quot;top&quot;:196.34858267716535,&quot;width&quot;:1313.39905511811}"/>
</p:tagLst>
</file>

<file path=ppt/tags/tag474.xml><?xml version="1.0" encoding="utf-8"?>
<p:tagLst xmlns:p="http://schemas.openxmlformats.org/presentationml/2006/main">
  <p:tag name="KSO_WM_DIAGRAM_VIRTUALLY_FRAME" val="{&quot;height&quot;:569.6340944881889,&quot;left&quot;:94.92905511811024,&quot;top&quot;:196.34858267716535,&quot;width&quot;:1313.39905511811}"/>
</p:tagLst>
</file>

<file path=ppt/tags/tag475.xml><?xml version="1.0" encoding="utf-8"?>
<p:tagLst xmlns:p="http://schemas.openxmlformats.org/presentationml/2006/main">
  <p:tag name="KSO_WM_DIAGRAM_VIRTUALLY_FRAME" val="{&quot;height&quot;:569.6340944881889,&quot;left&quot;:94.92905511811024,&quot;top&quot;:196.34858267716535,&quot;width&quot;:1313.39905511811}"/>
</p:tagLst>
</file>

<file path=ppt/tags/tag476.xml><?xml version="1.0" encoding="utf-8"?>
<p:tagLst xmlns:p="http://schemas.openxmlformats.org/presentationml/2006/main">
  <p:tag name="KSO_WM_DIAGRAM_VIRTUALLY_FRAME" val="{&quot;height&quot;:569.6340944881889,&quot;left&quot;:94.92905511811024,&quot;top&quot;:196.34858267716535,&quot;width&quot;:1313.39905511811}"/>
</p:tagLst>
</file>

<file path=ppt/tags/tag477.xml><?xml version="1.0" encoding="utf-8"?>
<p:tagLst xmlns:p="http://schemas.openxmlformats.org/presentationml/2006/main">
  <p:tag name="KSO_WM_DIAGRAM_VIRTUALLY_FRAME" val="{&quot;height&quot;:569.6340944881889,&quot;left&quot;:94.92905511811024,&quot;top&quot;:196.34858267716535,&quot;width&quot;:1313.39905511811}"/>
</p:tagLst>
</file>

<file path=ppt/tags/tag478.xml><?xml version="1.0" encoding="utf-8"?>
<p:tagLst xmlns:p="http://schemas.openxmlformats.org/presentationml/2006/main">
  <p:tag name="KSO_WM_DIAGRAM_VIRTUALLY_FRAME" val="{&quot;height&quot;:569.6340944881889,&quot;left&quot;:94.92905511811024,&quot;top&quot;:196.34858267716535,&quot;width&quot;:1313.39905511811}"/>
</p:tagLst>
</file>

<file path=ppt/tags/tag479.xml><?xml version="1.0" encoding="utf-8"?>
<p:tagLst xmlns:p="http://schemas.openxmlformats.org/presentationml/2006/main">
  <p:tag name="KSO_WM_DIAGRAM_VIRTUALLY_FRAME" val="{&quot;height&quot;:569.6340944881889,&quot;left&quot;:94.92905511811024,&quot;top&quot;:196.34858267716535,&quot;width&quot;:1313.39905511811}"/>
</p:tagLst>
</file>

<file path=ppt/tags/tag48.xml><?xml version="1.0" encoding="utf-8"?>
<p:tagLst xmlns:p="http://schemas.openxmlformats.org/presentationml/2006/main">
  <p:tag name="KSO_WM_DIAGRAM_VIRTUALLY_FRAME" val="{&quot;height&quot;:599.4420472440945,&quot;left&quot;:865.0233070866141,&quot;top&quot;:115.74086614173227,&quot;width&quot;:654.4458267716536}"/>
</p:tagLst>
</file>

<file path=ppt/tags/tag480.xml><?xml version="1.0" encoding="utf-8"?>
<p:tagLst xmlns:p="http://schemas.openxmlformats.org/presentationml/2006/main">
  <p:tag name="KSO_WM_DIAGRAM_VIRTUALLY_FRAME" val="{&quot;height&quot;:569.6340944881889,&quot;left&quot;:94.92905511811024,&quot;top&quot;:196.34858267716535,&quot;width&quot;:1313.39905511811}"/>
</p:tagLst>
</file>

<file path=ppt/tags/tag481.xml><?xml version="1.0" encoding="utf-8"?>
<p:tagLst xmlns:p="http://schemas.openxmlformats.org/presentationml/2006/main">
  <p:tag name="KSO_WM_DIAGRAM_VIRTUALLY_FRAME" val="{&quot;height&quot;:569.6340944881889,&quot;left&quot;:94.92905511811024,&quot;top&quot;:196.34858267716535,&quot;width&quot;:1313.39905511811}"/>
</p:tagLst>
</file>

<file path=ppt/tags/tag482.xml><?xml version="1.0" encoding="utf-8"?>
<p:tagLst xmlns:p="http://schemas.openxmlformats.org/presentationml/2006/main">
  <p:tag name="KSO_WM_DIAGRAM_VIRTUALLY_FRAME" val="{&quot;height&quot;:569.6340944881889,&quot;left&quot;:94.92905511811024,&quot;top&quot;:196.34858267716535,&quot;width&quot;:1313.39905511811}"/>
</p:tagLst>
</file>

<file path=ppt/tags/tag483.xml><?xml version="1.0" encoding="utf-8"?>
<p:tagLst xmlns:p="http://schemas.openxmlformats.org/presentationml/2006/main">
  <p:tag name="KSO_WM_DIAGRAM_VIRTUALLY_FRAME" val="{&quot;height&quot;:569.6340944881889,&quot;left&quot;:94.92905511811024,&quot;top&quot;:196.34858267716535,&quot;width&quot;:1313.39905511811}"/>
</p:tagLst>
</file>

<file path=ppt/tags/tag484.xml><?xml version="1.0" encoding="utf-8"?>
<p:tagLst xmlns:p="http://schemas.openxmlformats.org/presentationml/2006/main">
  <p:tag name="KSO_WM_DIAGRAM_VIRTUALLY_FRAME" val="{&quot;height&quot;:569.6340944881889,&quot;left&quot;:94.92905511811024,&quot;top&quot;:196.34858267716535,&quot;width&quot;:1313.39905511811}"/>
</p:tagLst>
</file>

<file path=ppt/tags/tag485.xml><?xml version="1.0" encoding="utf-8"?>
<p:tagLst xmlns:p="http://schemas.openxmlformats.org/presentationml/2006/main">
  <p:tag name="KSO_WM_DIAGRAM_VIRTUALLY_FRAME" val="{&quot;height&quot;:569.6340944881889,&quot;left&quot;:94.92905511811024,&quot;top&quot;:196.34858267716535,&quot;width&quot;:1313.39905511811}"/>
</p:tagLst>
</file>

<file path=ppt/tags/tag486.xml><?xml version="1.0" encoding="utf-8"?>
<p:tagLst xmlns:p="http://schemas.openxmlformats.org/presentationml/2006/main">
  <p:tag name="KSO_WM_DIAGRAM_VIRTUALLY_FRAME" val="{&quot;height&quot;:569.6340944881889,&quot;left&quot;:94.92905511811024,&quot;top&quot;:196.34858267716535,&quot;width&quot;:1313.39905511811}"/>
</p:tagLst>
</file>

<file path=ppt/tags/tag487.xml><?xml version="1.0" encoding="utf-8"?>
<p:tagLst xmlns:p="http://schemas.openxmlformats.org/presentationml/2006/main">
  <p:tag name="KSO_WM_DIAGRAM_VIRTUALLY_FRAME" val="{&quot;height&quot;:569.6340944881889,&quot;left&quot;:94.92905511811024,&quot;top&quot;:196.34858267716535,&quot;width&quot;:1313.39905511811}"/>
</p:tagLst>
</file>

<file path=ppt/tags/tag488.xml><?xml version="1.0" encoding="utf-8"?>
<p:tagLst xmlns:p="http://schemas.openxmlformats.org/presentationml/2006/main">
  <p:tag name="KSO_WM_DIAGRAM_VIRTUALLY_FRAME" val="{&quot;height&quot;:569.6340944881889,&quot;left&quot;:94.92905511811024,&quot;top&quot;:196.34858267716535,&quot;width&quot;:1313.39905511811}"/>
</p:tagLst>
</file>

<file path=ppt/tags/tag489.xml><?xml version="1.0" encoding="utf-8"?>
<p:tagLst xmlns:p="http://schemas.openxmlformats.org/presentationml/2006/main">
  <p:tag name="KSO_WM_DIAGRAM_VIRTUALLY_FRAME" val="{&quot;height&quot;:569.6340944881889,&quot;left&quot;:94.92905511811024,&quot;top&quot;:196.34858267716535,&quot;width&quot;:1313.39905511811}"/>
</p:tagLst>
</file>

<file path=ppt/tags/tag49.xml><?xml version="1.0" encoding="utf-8"?>
<p:tagLst xmlns:p="http://schemas.openxmlformats.org/presentationml/2006/main">
  <p:tag name="KSO_WM_DIAGRAM_VIRTUALLY_FRAME" val="{&quot;height&quot;:569.6340944881889,&quot;left&quot;:94.92905511811024,&quot;top&quot;:196.34858267716535,&quot;width&quot;:1313.39905511811}"/>
</p:tagLst>
</file>

<file path=ppt/tags/tag490.xml><?xml version="1.0" encoding="utf-8"?>
<p:tagLst xmlns:p="http://schemas.openxmlformats.org/presentationml/2006/main">
  <p:tag name="KSO_WM_DIAGRAM_VIRTUALLY_FRAME" val="{&quot;height&quot;:569.6340944881889,&quot;left&quot;:94.92905511811024,&quot;top&quot;:196.34858267716535,&quot;width&quot;:1313.39905511811}"/>
</p:tagLst>
</file>

<file path=ppt/tags/tag491.xml><?xml version="1.0" encoding="utf-8"?>
<p:tagLst xmlns:p="http://schemas.openxmlformats.org/presentationml/2006/main">
  <p:tag name="KSO_WM_DIAGRAM_VIRTUALLY_FRAME" val="{&quot;height&quot;:569.6340944881889,&quot;left&quot;:94.92905511811024,&quot;top&quot;:196.34858267716535,&quot;width&quot;:1313.39905511811}"/>
</p:tagLst>
</file>

<file path=ppt/tags/tag492.xml><?xml version="1.0" encoding="utf-8"?>
<p:tagLst xmlns:p="http://schemas.openxmlformats.org/presentationml/2006/main">
  <p:tag name="KSO_WM_DIAGRAM_VIRTUALLY_FRAME" val="{&quot;height&quot;:569.6340944881889,&quot;left&quot;:94.92905511811024,&quot;top&quot;:196.34858267716535,&quot;width&quot;:1313.39905511811}"/>
</p:tagLst>
</file>

<file path=ppt/tags/tag493.xml><?xml version="1.0" encoding="utf-8"?>
<p:tagLst xmlns:p="http://schemas.openxmlformats.org/presentationml/2006/main">
  <p:tag name="KSO_WM_DIAGRAM_VIRTUALLY_FRAME" val="{&quot;height&quot;:569.6340944881889,&quot;left&quot;:94.92905511811024,&quot;top&quot;:196.34858267716535,&quot;width&quot;:1313.39905511811}"/>
</p:tagLst>
</file>

<file path=ppt/tags/tag494.xml><?xml version="1.0" encoding="utf-8"?>
<p:tagLst xmlns:p="http://schemas.openxmlformats.org/presentationml/2006/main">
  <p:tag name="KSO_WM_DIAGRAM_VIRTUALLY_FRAME" val="{&quot;height&quot;:569.6340944881889,&quot;left&quot;:94.92905511811024,&quot;top&quot;:196.34858267716535,&quot;width&quot;:1313.39905511811}"/>
</p:tagLst>
</file>

<file path=ppt/tags/tag495.xml><?xml version="1.0" encoding="utf-8"?>
<p:tagLst xmlns:p="http://schemas.openxmlformats.org/presentationml/2006/main">
  <p:tag name="KSO_WM_DIAGRAM_VIRTUALLY_FRAME" val="{&quot;height&quot;:569.6340944881889,&quot;left&quot;:94.92905511811024,&quot;top&quot;:196.34858267716535,&quot;width&quot;:1313.39905511811}"/>
</p:tagLst>
</file>

<file path=ppt/tags/tag496.xml><?xml version="1.0" encoding="utf-8"?>
<p:tagLst xmlns:p="http://schemas.openxmlformats.org/presentationml/2006/main">
  <p:tag name="KSO_WM_DIAGRAM_VIRTUALLY_FRAME" val="{&quot;height&quot;:569.6340944881889,&quot;left&quot;:94.92905511811024,&quot;top&quot;:196.34858267716535,&quot;width&quot;:1313.39905511811}"/>
</p:tagLst>
</file>

<file path=ppt/tags/tag497.xml><?xml version="1.0" encoding="utf-8"?>
<p:tagLst xmlns:p="http://schemas.openxmlformats.org/presentationml/2006/main">
  <p:tag name="KSO_WM_DIAGRAM_VIRTUALLY_FRAME" val="{&quot;height&quot;:569.6340944881889,&quot;left&quot;:94.92905511811024,&quot;top&quot;:196.34858267716535,&quot;width&quot;:1313.39905511811}"/>
</p:tagLst>
</file>

<file path=ppt/tags/tag498.xml><?xml version="1.0" encoding="utf-8"?>
<p:tagLst xmlns:p="http://schemas.openxmlformats.org/presentationml/2006/main">
  <p:tag name="KSO_WM_DIAGRAM_VIRTUALLY_FRAME" val="{&quot;height&quot;:569.6340944881889,&quot;left&quot;:94.92905511811024,&quot;top&quot;:196.34858267716535,&quot;width&quot;:1313.39905511811}"/>
</p:tagLst>
</file>

<file path=ppt/tags/tag499.xml><?xml version="1.0" encoding="utf-8"?>
<p:tagLst xmlns:p="http://schemas.openxmlformats.org/presentationml/2006/main">
  <p:tag name="KSO_WM_DIAGRAM_VIRTUALLY_FRAME" val="{&quot;height&quot;:569.6340944881889,&quot;left&quot;:94.92905511811024,&quot;top&quot;:196.34858267716535,&quot;width&quot;:1313.39905511811}"/>
</p:tagLst>
</file>

<file path=ppt/tags/tag5.xml><?xml version="1.0" encoding="utf-8"?>
<p:tagLst xmlns:p="http://schemas.openxmlformats.org/presentationml/2006/main">
  <p:tag name="KSO_WM_DIAGRAM_VIRTUALLY_FRAME" val="{&quot;height&quot;:599.4420472440945,&quot;left&quot;:865.0233070866141,&quot;top&quot;:115.74086614173227,&quot;width&quot;:654.4458267716536}"/>
</p:tagLst>
</file>

<file path=ppt/tags/tag50.xml><?xml version="1.0" encoding="utf-8"?>
<p:tagLst xmlns:p="http://schemas.openxmlformats.org/presentationml/2006/main">
  <p:tag name="KSO_WM_DIAGRAM_VIRTUALLY_FRAME" val="{&quot;height&quot;:550.9646456692914,&quot;left&quot;:68.08188976377953,&quot;top&quot;:68.38535433070867,&quot;width&quot;:1346.7543307086614}"/>
</p:tagLst>
</file>

<file path=ppt/tags/tag500.xml><?xml version="1.0" encoding="utf-8"?>
<p:tagLst xmlns:p="http://schemas.openxmlformats.org/presentationml/2006/main">
  <p:tag name="KSO_WM_DIAGRAM_VIRTUALLY_FRAME" val="{&quot;height&quot;:569.6340944881889,&quot;left&quot;:94.92905511811024,&quot;top&quot;:196.34858267716535,&quot;width&quot;:1313.39905511811}"/>
</p:tagLst>
</file>

<file path=ppt/tags/tag501.xml><?xml version="1.0" encoding="utf-8"?>
<p:tagLst xmlns:p="http://schemas.openxmlformats.org/presentationml/2006/main">
  <p:tag name="KSO_WM_DIAGRAM_VIRTUALLY_FRAME" val="{&quot;height&quot;:569.6340944881889,&quot;left&quot;:94.92905511811024,&quot;top&quot;:196.34858267716535,&quot;width&quot;:1313.39905511811}"/>
</p:tagLst>
</file>

<file path=ppt/tags/tag502.xml><?xml version="1.0" encoding="utf-8"?>
<p:tagLst xmlns:p="http://schemas.openxmlformats.org/presentationml/2006/main">
  <p:tag name="KSO_WM_DIAGRAM_VIRTUALLY_FRAME" val="{&quot;height&quot;:569.6340944881889,&quot;left&quot;:94.92905511811024,&quot;top&quot;:196.34858267716535,&quot;width&quot;:1313.39905511811}"/>
</p:tagLst>
</file>

<file path=ppt/tags/tag503.xml><?xml version="1.0" encoding="utf-8"?>
<p:tagLst xmlns:p="http://schemas.openxmlformats.org/presentationml/2006/main">
  <p:tag name="KSO_WM_DIAGRAM_VIRTUALLY_FRAME" val="{&quot;height&quot;:569.6340944881889,&quot;left&quot;:94.92905511811024,&quot;top&quot;:196.34858267716535,&quot;width&quot;:1313.39905511811}"/>
</p:tagLst>
</file>

<file path=ppt/tags/tag504.xml><?xml version="1.0" encoding="utf-8"?>
<p:tagLst xmlns:p="http://schemas.openxmlformats.org/presentationml/2006/main">
  <p:tag name="KSO_WM_DIAGRAM_VIRTUALLY_FRAME" val="{&quot;height&quot;:569.6340944881889,&quot;left&quot;:94.92905511811024,&quot;top&quot;:196.34858267716535,&quot;width&quot;:1313.39905511811}"/>
</p:tagLst>
</file>

<file path=ppt/tags/tag505.xml><?xml version="1.0" encoding="utf-8"?>
<p:tagLst xmlns:p="http://schemas.openxmlformats.org/presentationml/2006/main">
  <p:tag name="KSO_WM_DIAGRAM_VIRTUALLY_FRAME" val="{&quot;height&quot;:569.6340944881889,&quot;left&quot;:94.92905511811024,&quot;top&quot;:196.34858267716535,&quot;width&quot;:1313.39905511811}"/>
</p:tagLst>
</file>

<file path=ppt/tags/tag506.xml><?xml version="1.0" encoding="utf-8"?>
<p:tagLst xmlns:p="http://schemas.openxmlformats.org/presentationml/2006/main">
  <p:tag name="KSO_WM_DIAGRAM_VIRTUALLY_FRAME" val="{&quot;height&quot;:569.6340944881889,&quot;left&quot;:94.92905511811024,&quot;top&quot;:196.34858267716535,&quot;width&quot;:1313.39905511811}"/>
</p:tagLst>
</file>

<file path=ppt/tags/tag507.xml><?xml version="1.0" encoding="utf-8"?>
<p:tagLst xmlns:p="http://schemas.openxmlformats.org/presentationml/2006/main">
  <p:tag name="KSO_WM_DIAGRAM_VIRTUALLY_FRAME" val="{&quot;height&quot;:569.6340944881889,&quot;left&quot;:94.92905511811024,&quot;top&quot;:196.34858267716535,&quot;width&quot;:1313.39905511811}"/>
</p:tagLst>
</file>

<file path=ppt/tags/tag508.xml><?xml version="1.0" encoding="utf-8"?>
<p:tagLst xmlns:p="http://schemas.openxmlformats.org/presentationml/2006/main">
  <p:tag name="KSO_WM_DIAGRAM_VIRTUALLY_FRAME" val="{&quot;height&quot;:569.6340944881889,&quot;left&quot;:94.92905511811024,&quot;top&quot;:196.34858267716535,&quot;width&quot;:1313.39905511811}"/>
</p:tagLst>
</file>

<file path=ppt/tags/tag509.xml><?xml version="1.0" encoding="utf-8"?>
<p:tagLst xmlns:p="http://schemas.openxmlformats.org/presentationml/2006/main">
  <p:tag name="KSO_WM_DIAGRAM_VIRTUALLY_FRAME" val="{&quot;height&quot;:569.6340944881889,&quot;left&quot;:94.92905511811024,&quot;top&quot;:196.34858267716535,&quot;width&quot;:1313.39905511811}"/>
</p:tagLst>
</file>

<file path=ppt/tags/tag51.xml><?xml version="1.0" encoding="utf-8"?>
<p:tagLst xmlns:p="http://schemas.openxmlformats.org/presentationml/2006/main">
  <p:tag name="KSO_WM_DIAGRAM_VIRTUALLY_FRAME" val="{&quot;height&quot;:550.9646456692914,&quot;left&quot;:68.08188976377953,&quot;top&quot;:68.38535433070867,&quot;width&quot;:1346.7543307086614}"/>
</p:tagLst>
</file>

<file path=ppt/tags/tag510.xml><?xml version="1.0" encoding="utf-8"?>
<p:tagLst xmlns:p="http://schemas.openxmlformats.org/presentationml/2006/main">
  <p:tag name="KSO_WM_DIAGRAM_VIRTUALLY_FRAME" val="{&quot;height&quot;:569.6340944881889,&quot;left&quot;:94.92905511811024,&quot;top&quot;:196.34858267716535,&quot;width&quot;:1313.39905511811}"/>
</p:tagLst>
</file>

<file path=ppt/tags/tag511.xml><?xml version="1.0" encoding="utf-8"?>
<p:tagLst xmlns:p="http://schemas.openxmlformats.org/presentationml/2006/main">
  <p:tag name="KSO_WM_DIAGRAM_VIRTUALLY_FRAME" val="{&quot;height&quot;:569.6340944881889,&quot;left&quot;:94.92905511811024,&quot;top&quot;:196.34858267716535,&quot;width&quot;:1313.39905511811}"/>
</p:tagLst>
</file>

<file path=ppt/tags/tag512.xml><?xml version="1.0" encoding="utf-8"?>
<p:tagLst xmlns:p="http://schemas.openxmlformats.org/presentationml/2006/main">
  <p:tag name="KSO_WM_DIAGRAM_VIRTUALLY_FRAME" val="{&quot;height&quot;:569.6340944881889,&quot;left&quot;:94.92905511811024,&quot;top&quot;:196.34858267716535,&quot;width&quot;:1313.39905511811}"/>
</p:tagLst>
</file>

<file path=ppt/tags/tag513.xml><?xml version="1.0" encoding="utf-8"?>
<p:tagLst xmlns:p="http://schemas.openxmlformats.org/presentationml/2006/main">
  <p:tag name="KSO_WM_DIAGRAM_VIRTUALLY_FRAME" val="{&quot;height&quot;:569.6340944881889,&quot;left&quot;:94.92905511811024,&quot;top&quot;:196.34858267716535,&quot;width&quot;:1313.39905511811}"/>
</p:tagLst>
</file>

<file path=ppt/tags/tag514.xml><?xml version="1.0" encoding="utf-8"?>
<p:tagLst xmlns:p="http://schemas.openxmlformats.org/presentationml/2006/main">
  <p:tag name="KSO_WM_DIAGRAM_VIRTUALLY_FRAME" val="{&quot;height&quot;:569.6340944881889,&quot;left&quot;:94.92905511811024,&quot;top&quot;:196.34858267716535,&quot;width&quot;:1313.39905511811}"/>
</p:tagLst>
</file>

<file path=ppt/tags/tag515.xml><?xml version="1.0" encoding="utf-8"?>
<p:tagLst xmlns:p="http://schemas.openxmlformats.org/presentationml/2006/main">
  <p:tag name="KSO_WM_DIAGRAM_VIRTUALLY_FRAME" val="{&quot;height&quot;:569.6340944881889,&quot;left&quot;:94.92905511811024,&quot;top&quot;:196.34858267716535,&quot;width&quot;:1313.39905511811}"/>
</p:tagLst>
</file>

<file path=ppt/tags/tag516.xml><?xml version="1.0" encoding="utf-8"?>
<p:tagLst xmlns:p="http://schemas.openxmlformats.org/presentationml/2006/main">
  <p:tag name="KSO_WM_DIAGRAM_VIRTUALLY_FRAME" val="{&quot;height&quot;:569.6340944881889,&quot;left&quot;:94.92905511811024,&quot;top&quot;:196.34858267716535,&quot;width&quot;:1313.39905511811}"/>
</p:tagLst>
</file>

<file path=ppt/tags/tag517.xml><?xml version="1.0" encoding="utf-8"?>
<p:tagLst xmlns:p="http://schemas.openxmlformats.org/presentationml/2006/main">
  <p:tag name="KSO_WM_DIAGRAM_VIRTUALLY_FRAME" val="{&quot;height&quot;:569.6340944881889,&quot;left&quot;:94.92905511811024,&quot;top&quot;:196.34858267716535,&quot;width&quot;:1313.39905511811}"/>
</p:tagLst>
</file>

<file path=ppt/tags/tag518.xml><?xml version="1.0" encoding="utf-8"?>
<p:tagLst xmlns:p="http://schemas.openxmlformats.org/presentationml/2006/main">
  <p:tag name="KSO_WM_DIAGRAM_VIRTUALLY_FRAME" val="{&quot;height&quot;:569.6340944881889,&quot;left&quot;:94.92905511811024,&quot;top&quot;:196.34858267716535,&quot;width&quot;:1313.39905511811}"/>
</p:tagLst>
</file>

<file path=ppt/tags/tag519.xml><?xml version="1.0" encoding="utf-8"?>
<p:tagLst xmlns:p="http://schemas.openxmlformats.org/presentationml/2006/main">
  <p:tag name="KSO_WM_DIAGRAM_VIRTUALLY_FRAME" val="{&quot;height&quot;:569.6340944881889,&quot;left&quot;:94.92905511811024,&quot;top&quot;:196.34858267716535,&quot;width&quot;:1313.39905511811}"/>
</p:tagLst>
</file>

<file path=ppt/tags/tag52.xml><?xml version="1.0" encoding="utf-8"?>
<p:tagLst xmlns:p="http://schemas.openxmlformats.org/presentationml/2006/main">
  <p:tag name="KSO_WM_DIAGRAM_VIRTUALLY_FRAME" val="{&quot;height&quot;:550.9646456692914,&quot;left&quot;:68.08188976377953,&quot;top&quot;:68.38535433070867,&quot;width&quot;:1346.7543307086614}"/>
</p:tagLst>
</file>

<file path=ppt/tags/tag520.xml><?xml version="1.0" encoding="utf-8"?>
<p:tagLst xmlns:p="http://schemas.openxmlformats.org/presentationml/2006/main">
  <p:tag name="KSO_WM_DIAGRAM_VIRTUALLY_FRAME" val="{&quot;height&quot;:569.6340944881889,&quot;left&quot;:94.92905511811024,&quot;top&quot;:196.34858267716535,&quot;width&quot;:1313.39905511811}"/>
</p:tagLst>
</file>

<file path=ppt/tags/tag521.xml><?xml version="1.0" encoding="utf-8"?>
<p:tagLst xmlns:p="http://schemas.openxmlformats.org/presentationml/2006/main">
  <p:tag name="KSO_WM_DIAGRAM_VIRTUALLY_FRAME" val="{&quot;height&quot;:569.6340944881889,&quot;left&quot;:94.92905511811024,&quot;top&quot;:196.34858267716535,&quot;width&quot;:1313.39905511811}"/>
</p:tagLst>
</file>

<file path=ppt/tags/tag522.xml><?xml version="1.0" encoding="utf-8"?>
<p:tagLst xmlns:p="http://schemas.openxmlformats.org/presentationml/2006/main">
  <p:tag name="KSO_WM_DIAGRAM_VIRTUALLY_FRAME" val="{&quot;height&quot;:569.6340944881889,&quot;left&quot;:94.92905511811024,&quot;top&quot;:196.34858267716535,&quot;width&quot;:1313.39905511811}"/>
</p:tagLst>
</file>

<file path=ppt/tags/tag523.xml><?xml version="1.0" encoding="utf-8"?>
<p:tagLst xmlns:p="http://schemas.openxmlformats.org/presentationml/2006/main">
  <p:tag name="KSO_WM_DIAGRAM_VIRTUALLY_FRAME" val="{&quot;height&quot;:569.6340944881889,&quot;left&quot;:94.92905511811024,&quot;top&quot;:196.34858267716535,&quot;width&quot;:1313.39905511811}"/>
</p:tagLst>
</file>

<file path=ppt/tags/tag524.xml><?xml version="1.0" encoding="utf-8"?>
<p:tagLst xmlns:p="http://schemas.openxmlformats.org/presentationml/2006/main">
  <p:tag name="KSO_WM_DIAGRAM_VIRTUALLY_FRAME" val="{&quot;height&quot;:569.6340944881889,&quot;left&quot;:94.92905511811024,&quot;top&quot;:196.34858267716535,&quot;width&quot;:1313.39905511811}"/>
</p:tagLst>
</file>

<file path=ppt/tags/tag525.xml><?xml version="1.0" encoding="utf-8"?>
<p:tagLst xmlns:p="http://schemas.openxmlformats.org/presentationml/2006/main">
  <p:tag name="KSO_WM_DIAGRAM_VIRTUALLY_FRAME" val="{&quot;height&quot;:569.6340944881889,&quot;left&quot;:94.92905511811024,&quot;top&quot;:196.34858267716535,&quot;width&quot;:1313.39905511811}"/>
</p:tagLst>
</file>

<file path=ppt/tags/tag526.xml><?xml version="1.0" encoding="utf-8"?>
<p:tagLst xmlns:p="http://schemas.openxmlformats.org/presentationml/2006/main">
  <p:tag name="KSO_WM_DIAGRAM_VIRTUALLY_FRAME" val="{&quot;height&quot;:569.6340944881889,&quot;left&quot;:94.92905511811024,&quot;top&quot;:196.34858267716535,&quot;width&quot;:1313.39905511811}"/>
</p:tagLst>
</file>

<file path=ppt/tags/tag527.xml><?xml version="1.0" encoding="utf-8"?>
<p:tagLst xmlns:p="http://schemas.openxmlformats.org/presentationml/2006/main">
  <p:tag name="KSO_WM_DIAGRAM_VIRTUALLY_FRAME" val="{&quot;height&quot;:569.6340944881889,&quot;left&quot;:94.92905511811024,&quot;top&quot;:196.34858267716535,&quot;width&quot;:1313.39905511811}"/>
</p:tagLst>
</file>

<file path=ppt/tags/tag528.xml><?xml version="1.0" encoding="utf-8"?>
<p:tagLst xmlns:p="http://schemas.openxmlformats.org/presentationml/2006/main">
  <p:tag name="KSO_WM_DIAGRAM_VIRTUALLY_FRAME" val="{&quot;height&quot;:569.6340944881889,&quot;left&quot;:94.92905511811024,&quot;top&quot;:196.34858267716535,&quot;width&quot;:1313.39905511811}"/>
</p:tagLst>
</file>

<file path=ppt/tags/tag529.xml><?xml version="1.0" encoding="utf-8"?>
<p:tagLst xmlns:p="http://schemas.openxmlformats.org/presentationml/2006/main">
  <p:tag name="KSO_WM_DIAGRAM_VIRTUALLY_FRAME" val="{&quot;height&quot;:569.6340944881889,&quot;left&quot;:94.92905511811024,&quot;top&quot;:196.34858267716535,&quot;width&quot;:1313.39905511811}"/>
</p:tagLst>
</file>

<file path=ppt/tags/tag53.xml><?xml version="1.0" encoding="utf-8"?>
<p:tagLst xmlns:p="http://schemas.openxmlformats.org/presentationml/2006/main">
  <p:tag name="KSO_WM_DIAGRAM_VIRTUALLY_FRAME" val="{&quot;height&quot;:550.9646456692914,&quot;left&quot;:68.08188976377953,&quot;top&quot;:68.38535433070867,&quot;width&quot;:1346.7543307086614}"/>
</p:tagLst>
</file>

<file path=ppt/tags/tag530.xml><?xml version="1.0" encoding="utf-8"?>
<p:tagLst xmlns:p="http://schemas.openxmlformats.org/presentationml/2006/main">
  <p:tag name="KSO_WM_DIAGRAM_VIRTUALLY_FRAME" val="{&quot;height&quot;:569.6340944881889,&quot;left&quot;:94.92905511811024,&quot;top&quot;:196.34858267716535,&quot;width&quot;:1313.39905511811}"/>
</p:tagLst>
</file>

<file path=ppt/tags/tag531.xml><?xml version="1.0" encoding="utf-8"?>
<p:tagLst xmlns:p="http://schemas.openxmlformats.org/presentationml/2006/main">
  <p:tag name="KSO_WM_DIAGRAM_VIRTUALLY_FRAME" val="{&quot;height&quot;:569.6340944881889,&quot;left&quot;:94.92905511811024,&quot;top&quot;:196.34858267716535,&quot;width&quot;:1313.39905511811}"/>
</p:tagLst>
</file>

<file path=ppt/tags/tag532.xml><?xml version="1.0" encoding="utf-8"?>
<p:tagLst xmlns:p="http://schemas.openxmlformats.org/presentationml/2006/main">
  <p:tag name="KSO_WM_DIAGRAM_VIRTUALLY_FRAME" val="{&quot;height&quot;:569.6340944881889,&quot;left&quot;:94.92905511811024,&quot;top&quot;:196.34858267716535,&quot;width&quot;:1313.39905511811}"/>
</p:tagLst>
</file>

<file path=ppt/tags/tag533.xml><?xml version="1.0" encoding="utf-8"?>
<p:tagLst xmlns:p="http://schemas.openxmlformats.org/presentationml/2006/main">
  <p:tag name="KSO_WM_DIAGRAM_VIRTUALLY_FRAME" val="{&quot;height&quot;:569.6340944881889,&quot;left&quot;:94.92905511811024,&quot;top&quot;:196.34858267716535,&quot;width&quot;:1313.39905511811}"/>
</p:tagLst>
</file>

<file path=ppt/tags/tag534.xml><?xml version="1.0" encoding="utf-8"?>
<p:tagLst xmlns:p="http://schemas.openxmlformats.org/presentationml/2006/main">
  <p:tag name="KSO_WM_DIAGRAM_VIRTUALLY_FRAME" val="{&quot;height&quot;:569.6340944881889,&quot;left&quot;:94.92905511811024,&quot;top&quot;:196.34858267716535,&quot;width&quot;:1313.39905511811}"/>
</p:tagLst>
</file>

<file path=ppt/tags/tag535.xml><?xml version="1.0" encoding="utf-8"?>
<p:tagLst xmlns:p="http://schemas.openxmlformats.org/presentationml/2006/main">
  <p:tag name="KSO_WM_DIAGRAM_VIRTUALLY_FRAME" val="{&quot;height&quot;:569.6340944881889,&quot;left&quot;:94.92905511811024,&quot;top&quot;:196.34858267716535,&quot;width&quot;:1313.39905511811}"/>
</p:tagLst>
</file>

<file path=ppt/tags/tag536.xml><?xml version="1.0" encoding="utf-8"?>
<p:tagLst xmlns:p="http://schemas.openxmlformats.org/presentationml/2006/main">
  <p:tag name="KSO_WM_DIAGRAM_VIRTUALLY_FRAME" val="{&quot;height&quot;:569.6340944881889,&quot;left&quot;:94.92905511811024,&quot;top&quot;:196.34858267716535,&quot;width&quot;:1313.39905511811}"/>
</p:tagLst>
</file>

<file path=ppt/tags/tag537.xml><?xml version="1.0" encoding="utf-8"?>
<p:tagLst xmlns:p="http://schemas.openxmlformats.org/presentationml/2006/main">
  <p:tag name="KSO_WM_DIAGRAM_VIRTUALLY_FRAME" val="{&quot;height&quot;:569.6340944881889,&quot;left&quot;:94.92905511811024,&quot;top&quot;:196.34858267716535,&quot;width&quot;:1313.39905511811}"/>
</p:tagLst>
</file>

<file path=ppt/tags/tag538.xml><?xml version="1.0" encoding="utf-8"?>
<p:tagLst xmlns:p="http://schemas.openxmlformats.org/presentationml/2006/main">
  <p:tag name="KSO_WM_DIAGRAM_VIRTUALLY_FRAME" val="{&quot;height&quot;:569.6340944881889,&quot;left&quot;:94.92905511811024,&quot;top&quot;:196.34858267716535,&quot;width&quot;:1313.39905511811}"/>
</p:tagLst>
</file>

<file path=ppt/tags/tag539.xml><?xml version="1.0" encoding="utf-8"?>
<p:tagLst xmlns:p="http://schemas.openxmlformats.org/presentationml/2006/main">
  <p:tag name="KSO_WM_DIAGRAM_VIRTUALLY_FRAME" val="{&quot;height&quot;:569.6340944881889,&quot;left&quot;:94.92905511811024,&quot;top&quot;:196.34858267716535,&quot;width&quot;:1313.39905511811}"/>
</p:tagLst>
</file>

<file path=ppt/tags/tag54.xml><?xml version="1.0" encoding="utf-8"?>
<p:tagLst xmlns:p="http://schemas.openxmlformats.org/presentationml/2006/main">
  <p:tag name="KSO_WM_DIAGRAM_VIRTUALLY_FRAME" val="{&quot;height&quot;:550.9646456692914,&quot;left&quot;:68.08188976377953,&quot;top&quot;:68.38535433070867,&quot;width&quot;:1346.7543307086614}"/>
</p:tagLst>
</file>

<file path=ppt/tags/tag540.xml><?xml version="1.0" encoding="utf-8"?>
<p:tagLst xmlns:p="http://schemas.openxmlformats.org/presentationml/2006/main">
  <p:tag name="KSO_WM_DIAGRAM_VIRTUALLY_FRAME" val="{&quot;height&quot;:569.6340944881889,&quot;left&quot;:94.92905511811024,&quot;top&quot;:196.34858267716535,&quot;width&quot;:1313.39905511811}"/>
</p:tagLst>
</file>

<file path=ppt/tags/tag541.xml><?xml version="1.0" encoding="utf-8"?>
<p:tagLst xmlns:p="http://schemas.openxmlformats.org/presentationml/2006/main">
  <p:tag name="KSO_WM_DIAGRAM_VIRTUALLY_FRAME" val="{&quot;height&quot;:569.6340944881889,&quot;left&quot;:94.92905511811024,&quot;top&quot;:196.34858267716535,&quot;width&quot;:1313.39905511811}"/>
</p:tagLst>
</file>

<file path=ppt/tags/tag542.xml><?xml version="1.0" encoding="utf-8"?>
<p:tagLst xmlns:p="http://schemas.openxmlformats.org/presentationml/2006/main">
  <p:tag name="KSO_WM_DIAGRAM_VIRTUALLY_FRAME" val="{&quot;height&quot;:569.6340944881889,&quot;left&quot;:94.92905511811024,&quot;top&quot;:196.34858267716535,&quot;width&quot;:1313.39905511811}"/>
</p:tagLst>
</file>

<file path=ppt/tags/tag543.xml><?xml version="1.0" encoding="utf-8"?>
<p:tagLst xmlns:p="http://schemas.openxmlformats.org/presentationml/2006/main">
  <p:tag name="KSO_WM_DIAGRAM_VIRTUALLY_FRAME" val="{&quot;height&quot;:569.6340944881889,&quot;left&quot;:94.92905511811024,&quot;top&quot;:196.34858267716535,&quot;width&quot;:1313.39905511811}"/>
</p:tagLst>
</file>

<file path=ppt/tags/tag544.xml><?xml version="1.0" encoding="utf-8"?>
<p:tagLst xmlns:p="http://schemas.openxmlformats.org/presentationml/2006/main">
  <p:tag name="KSO_WM_DIAGRAM_VIRTUALLY_FRAME" val="{&quot;height&quot;:569.6340944881889,&quot;left&quot;:94.92905511811024,&quot;top&quot;:196.34858267716535,&quot;width&quot;:1313.39905511811}"/>
</p:tagLst>
</file>

<file path=ppt/tags/tag545.xml><?xml version="1.0" encoding="utf-8"?>
<p:tagLst xmlns:p="http://schemas.openxmlformats.org/presentationml/2006/main">
  <p:tag name="KSO_WM_DIAGRAM_VIRTUALLY_FRAME" val="{&quot;height&quot;:569.6340944881889,&quot;left&quot;:94.92905511811024,&quot;top&quot;:196.34858267716535,&quot;width&quot;:1313.39905511811}"/>
</p:tagLst>
</file>

<file path=ppt/tags/tag546.xml><?xml version="1.0" encoding="utf-8"?>
<p:tagLst xmlns:p="http://schemas.openxmlformats.org/presentationml/2006/main">
  <p:tag name="KSO_WM_DIAGRAM_VIRTUALLY_FRAME" val="{&quot;height&quot;:569.6340944881889,&quot;left&quot;:94.92905511811024,&quot;top&quot;:196.34858267716535,&quot;width&quot;:1313.39905511811}"/>
</p:tagLst>
</file>

<file path=ppt/tags/tag547.xml><?xml version="1.0" encoding="utf-8"?>
<p:tagLst xmlns:p="http://schemas.openxmlformats.org/presentationml/2006/main">
  <p:tag name="KSO_WM_DIAGRAM_VIRTUALLY_FRAME" val="{&quot;height&quot;:569.6340944881889,&quot;left&quot;:94.92905511811024,&quot;top&quot;:196.34858267716535,&quot;width&quot;:1313.39905511811}"/>
</p:tagLst>
</file>

<file path=ppt/tags/tag548.xml><?xml version="1.0" encoding="utf-8"?>
<p:tagLst xmlns:p="http://schemas.openxmlformats.org/presentationml/2006/main">
  <p:tag name="KSO_WM_DIAGRAM_VIRTUALLY_FRAME" val="{&quot;height&quot;:569.6340944881889,&quot;left&quot;:94.92905511811024,&quot;top&quot;:196.34858267716535,&quot;width&quot;:1313.39905511811}"/>
</p:tagLst>
</file>

<file path=ppt/tags/tag549.xml><?xml version="1.0" encoding="utf-8"?>
<p:tagLst xmlns:p="http://schemas.openxmlformats.org/presentationml/2006/main">
  <p:tag name="KSO_WM_DIAGRAM_VIRTUALLY_FRAME" val="{&quot;height&quot;:569.6340944881889,&quot;left&quot;:94.92905511811024,&quot;top&quot;:196.34858267716535,&quot;width&quot;:1313.39905511811}"/>
</p:tagLst>
</file>

<file path=ppt/tags/tag55.xml><?xml version="1.0" encoding="utf-8"?>
<p:tagLst xmlns:p="http://schemas.openxmlformats.org/presentationml/2006/main">
  <p:tag name="KSO_WM_DIAGRAM_VIRTUALLY_FRAME" val="{&quot;height&quot;:550.9646456692914,&quot;left&quot;:68.08188976377953,&quot;top&quot;:68.38535433070867,&quot;width&quot;:1346.7543307086614}"/>
</p:tagLst>
</file>

<file path=ppt/tags/tag550.xml><?xml version="1.0" encoding="utf-8"?>
<p:tagLst xmlns:p="http://schemas.openxmlformats.org/presentationml/2006/main">
  <p:tag name="KSO_WM_DIAGRAM_VIRTUALLY_FRAME" val="{&quot;height&quot;:569.6340944881889,&quot;left&quot;:94.92905511811024,&quot;top&quot;:196.34858267716535,&quot;width&quot;:1313.39905511811}"/>
</p:tagLst>
</file>

<file path=ppt/tags/tag551.xml><?xml version="1.0" encoding="utf-8"?>
<p:tagLst xmlns:p="http://schemas.openxmlformats.org/presentationml/2006/main">
  <p:tag name="KSO_WM_DIAGRAM_VIRTUALLY_FRAME" val="{&quot;height&quot;:569.6340944881889,&quot;left&quot;:94.92905511811024,&quot;top&quot;:196.34858267716535,&quot;width&quot;:1313.39905511811}"/>
</p:tagLst>
</file>

<file path=ppt/tags/tag552.xml><?xml version="1.0" encoding="utf-8"?>
<p:tagLst xmlns:p="http://schemas.openxmlformats.org/presentationml/2006/main">
  <p:tag name="KSO_WM_DIAGRAM_VIRTUALLY_FRAME" val="{&quot;height&quot;:569.6340944881889,&quot;left&quot;:94.92905511811024,&quot;top&quot;:196.34858267716535,&quot;width&quot;:1313.39905511811}"/>
</p:tagLst>
</file>

<file path=ppt/tags/tag553.xml><?xml version="1.0" encoding="utf-8"?>
<p:tagLst xmlns:p="http://schemas.openxmlformats.org/presentationml/2006/main">
  <p:tag name="KSO_WM_DIAGRAM_VIRTUALLY_FRAME" val="{&quot;height&quot;:569.6340944881889,&quot;left&quot;:94.92905511811024,&quot;top&quot;:196.34858267716535,&quot;width&quot;:1313.39905511811}"/>
</p:tagLst>
</file>

<file path=ppt/tags/tag554.xml><?xml version="1.0" encoding="utf-8"?>
<p:tagLst xmlns:p="http://schemas.openxmlformats.org/presentationml/2006/main">
  <p:tag name="KSO_WM_DIAGRAM_VIRTUALLY_FRAME" val="{&quot;height&quot;:569.6340944881889,&quot;left&quot;:94.92905511811024,&quot;top&quot;:196.34858267716535,&quot;width&quot;:1313.39905511811}"/>
</p:tagLst>
</file>

<file path=ppt/tags/tag555.xml><?xml version="1.0" encoding="utf-8"?>
<p:tagLst xmlns:p="http://schemas.openxmlformats.org/presentationml/2006/main">
  <p:tag name="KSO_WM_DIAGRAM_VIRTUALLY_FRAME" val="{&quot;height&quot;:569.6340944881889,&quot;left&quot;:94.92905511811024,&quot;top&quot;:196.34858267716535,&quot;width&quot;:1313.39905511811}"/>
</p:tagLst>
</file>

<file path=ppt/tags/tag556.xml><?xml version="1.0" encoding="utf-8"?>
<p:tagLst xmlns:p="http://schemas.openxmlformats.org/presentationml/2006/main">
  <p:tag name="KSO_WM_DIAGRAM_VIRTUALLY_FRAME" val="{&quot;height&quot;:569.6340944881889,&quot;left&quot;:94.92905511811024,&quot;top&quot;:196.34858267716535,&quot;width&quot;:1313.39905511811}"/>
</p:tagLst>
</file>

<file path=ppt/tags/tag557.xml><?xml version="1.0" encoding="utf-8"?>
<p:tagLst xmlns:p="http://schemas.openxmlformats.org/presentationml/2006/main">
  <p:tag name="KSO_WM_DIAGRAM_VIRTUALLY_FRAME" val="{&quot;height&quot;:569.6340944881889,&quot;left&quot;:94.92905511811024,&quot;top&quot;:196.34858267716535,&quot;width&quot;:1313.39905511811}"/>
</p:tagLst>
</file>

<file path=ppt/tags/tag558.xml><?xml version="1.0" encoding="utf-8"?>
<p:tagLst xmlns:p="http://schemas.openxmlformats.org/presentationml/2006/main">
  <p:tag name="KSO_WM_DIAGRAM_VIRTUALLY_FRAME" val="{&quot;height&quot;:569.6340944881889,&quot;left&quot;:94.92905511811024,&quot;top&quot;:196.34858267716535,&quot;width&quot;:1313.39905511811}"/>
</p:tagLst>
</file>

<file path=ppt/tags/tag559.xml><?xml version="1.0" encoding="utf-8"?>
<p:tagLst xmlns:p="http://schemas.openxmlformats.org/presentationml/2006/main">
  <p:tag name="KSO_WM_DIAGRAM_VIRTUALLY_FRAME" val="{&quot;height&quot;:569.6340944881889,&quot;left&quot;:94.92905511811024,&quot;top&quot;:196.34858267716535,&quot;width&quot;:1313.39905511811}"/>
</p:tagLst>
</file>

<file path=ppt/tags/tag56.xml><?xml version="1.0" encoding="utf-8"?>
<p:tagLst xmlns:p="http://schemas.openxmlformats.org/presentationml/2006/main">
  <p:tag name="KSO_WM_DIAGRAM_VIRTUALLY_FRAME" val="{&quot;height&quot;:550.9646456692914,&quot;left&quot;:68.08188976377953,&quot;top&quot;:68.38535433070867,&quot;width&quot;:1346.7543307086614}"/>
</p:tagLst>
</file>

<file path=ppt/tags/tag560.xml><?xml version="1.0" encoding="utf-8"?>
<p:tagLst xmlns:p="http://schemas.openxmlformats.org/presentationml/2006/main">
  <p:tag name="KSO_WM_DIAGRAM_VIRTUALLY_FRAME" val="{&quot;height&quot;:569.6340944881889,&quot;left&quot;:94.92905511811024,&quot;top&quot;:196.34858267716535,&quot;width&quot;:1313.39905511811}"/>
</p:tagLst>
</file>

<file path=ppt/tags/tag561.xml><?xml version="1.0" encoding="utf-8"?>
<p:tagLst xmlns:p="http://schemas.openxmlformats.org/presentationml/2006/main">
  <p:tag name="KSO_WM_DIAGRAM_VIRTUALLY_FRAME" val="{&quot;height&quot;:569.6340944881889,&quot;left&quot;:94.92905511811024,&quot;top&quot;:196.34858267716535,&quot;width&quot;:1313.39905511811}"/>
</p:tagLst>
</file>

<file path=ppt/tags/tag562.xml><?xml version="1.0" encoding="utf-8"?>
<p:tagLst xmlns:p="http://schemas.openxmlformats.org/presentationml/2006/main">
  <p:tag name="KSO_WM_DIAGRAM_VIRTUALLY_FRAME" val="{&quot;height&quot;:569.6340944881889,&quot;left&quot;:94.92905511811024,&quot;top&quot;:196.34858267716535,&quot;width&quot;:1313.39905511811}"/>
</p:tagLst>
</file>

<file path=ppt/tags/tag563.xml><?xml version="1.0" encoding="utf-8"?>
<p:tagLst xmlns:p="http://schemas.openxmlformats.org/presentationml/2006/main">
  <p:tag name="KSO_WM_DIAGRAM_VIRTUALLY_FRAME" val="{&quot;height&quot;:569.6340944881889,&quot;left&quot;:94.92905511811024,&quot;top&quot;:196.34858267716535,&quot;width&quot;:1313.39905511811}"/>
</p:tagLst>
</file>

<file path=ppt/tags/tag564.xml><?xml version="1.0" encoding="utf-8"?>
<p:tagLst xmlns:p="http://schemas.openxmlformats.org/presentationml/2006/main">
  <p:tag name="KSO_WM_DIAGRAM_VIRTUALLY_FRAME" val="{&quot;height&quot;:569.6340944881889,&quot;left&quot;:94.92905511811024,&quot;top&quot;:196.34858267716535,&quot;width&quot;:1313.39905511811}"/>
</p:tagLst>
</file>

<file path=ppt/tags/tag565.xml><?xml version="1.0" encoding="utf-8"?>
<p:tagLst xmlns:p="http://schemas.openxmlformats.org/presentationml/2006/main">
  <p:tag name="KSO_WM_DIAGRAM_VIRTUALLY_FRAME" val="{&quot;height&quot;:569.6340944881889,&quot;left&quot;:94.92905511811024,&quot;top&quot;:196.34858267716535,&quot;width&quot;:1313.39905511811}"/>
</p:tagLst>
</file>

<file path=ppt/tags/tag566.xml><?xml version="1.0" encoding="utf-8"?>
<p:tagLst xmlns:p="http://schemas.openxmlformats.org/presentationml/2006/main">
  <p:tag name="KSO_WM_DIAGRAM_VIRTUALLY_FRAME" val="{&quot;height&quot;:569.6340944881889,&quot;left&quot;:94.92905511811024,&quot;top&quot;:196.34858267716535,&quot;width&quot;:1313.39905511811}"/>
</p:tagLst>
</file>

<file path=ppt/tags/tag567.xml><?xml version="1.0" encoding="utf-8"?>
<p:tagLst xmlns:p="http://schemas.openxmlformats.org/presentationml/2006/main">
  <p:tag name="KSO_WM_DIAGRAM_VIRTUALLY_FRAME" val="{&quot;height&quot;:569.6340944881889,&quot;left&quot;:94.92905511811024,&quot;top&quot;:196.34858267716535,&quot;width&quot;:1313.39905511811}"/>
</p:tagLst>
</file>

<file path=ppt/tags/tag568.xml><?xml version="1.0" encoding="utf-8"?>
<p:tagLst xmlns:p="http://schemas.openxmlformats.org/presentationml/2006/main">
  <p:tag name="KSO_WM_DIAGRAM_VIRTUALLY_FRAME" val="{&quot;height&quot;:569.6340944881889,&quot;left&quot;:94.92905511811024,&quot;top&quot;:196.34858267716535,&quot;width&quot;:1313.39905511811}"/>
</p:tagLst>
</file>

<file path=ppt/tags/tag569.xml><?xml version="1.0" encoding="utf-8"?>
<p:tagLst xmlns:p="http://schemas.openxmlformats.org/presentationml/2006/main">
  <p:tag name="KSO_WM_DIAGRAM_VIRTUALLY_FRAME" val="{&quot;height&quot;:569.6340944881889,&quot;left&quot;:94.92905511811024,&quot;top&quot;:196.34858267716535,&quot;width&quot;:1313.39905511811}"/>
</p:tagLst>
</file>

<file path=ppt/tags/tag57.xml><?xml version="1.0" encoding="utf-8"?>
<p:tagLst xmlns:p="http://schemas.openxmlformats.org/presentationml/2006/main">
  <p:tag name="KSO_WM_DIAGRAM_VIRTUALLY_FRAME" val="{&quot;height&quot;:550.9646456692914,&quot;left&quot;:68.08188976377953,&quot;top&quot;:68.38535433070867,&quot;width&quot;:1346.7543307086614}"/>
</p:tagLst>
</file>

<file path=ppt/tags/tag570.xml><?xml version="1.0" encoding="utf-8"?>
<p:tagLst xmlns:p="http://schemas.openxmlformats.org/presentationml/2006/main">
  <p:tag name="KSO_WM_DIAGRAM_VIRTUALLY_FRAME" val="{&quot;height&quot;:569.6340944881889,&quot;left&quot;:94.92905511811024,&quot;top&quot;:196.34858267716535,&quot;width&quot;:1313.39905511811}"/>
</p:tagLst>
</file>

<file path=ppt/tags/tag571.xml><?xml version="1.0" encoding="utf-8"?>
<p:tagLst xmlns:p="http://schemas.openxmlformats.org/presentationml/2006/main">
  <p:tag name="KSO_WM_DIAGRAM_VIRTUALLY_FRAME" val="{&quot;height&quot;:569.6340944881889,&quot;left&quot;:94.92905511811024,&quot;top&quot;:196.34858267716535,&quot;width&quot;:1313.39905511811}"/>
</p:tagLst>
</file>

<file path=ppt/tags/tag572.xml><?xml version="1.0" encoding="utf-8"?>
<p:tagLst xmlns:p="http://schemas.openxmlformats.org/presentationml/2006/main">
  <p:tag name="KSO_WM_DIAGRAM_VIRTUALLY_FRAME" val="{&quot;height&quot;:569.6340944881889,&quot;left&quot;:94.92905511811024,&quot;top&quot;:196.34858267716535,&quot;width&quot;:1313.39905511811}"/>
</p:tagLst>
</file>

<file path=ppt/tags/tag573.xml><?xml version="1.0" encoding="utf-8"?>
<p:tagLst xmlns:p="http://schemas.openxmlformats.org/presentationml/2006/main">
  <p:tag name="KSO_WM_DIAGRAM_VIRTUALLY_FRAME" val="{&quot;height&quot;:569.6340944881889,&quot;left&quot;:94.92905511811024,&quot;top&quot;:196.34858267716535,&quot;width&quot;:1313.39905511811}"/>
</p:tagLst>
</file>

<file path=ppt/tags/tag574.xml><?xml version="1.0" encoding="utf-8"?>
<p:tagLst xmlns:p="http://schemas.openxmlformats.org/presentationml/2006/main">
  <p:tag name="KSO_WM_DIAGRAM_VIRTUALLY_FRAME" val="{&quot;height&quot;:569.6340944881889,&quot;left&quot;:94.92905511811024,&quot;top&quot;:196.34858267716535,&quot;width&quot;:1313.39905511811}"/>
</p:tagLst>
</file>

<file path=ppt/tags/tag575.xml><?xml version="1.0" encoding="utf-8"?>
<p:tagLst xmlns:p="http://schemas.openxmlformats.org/presentationml/2006/main">
  <p:tag name="KSO_WM_DIAGRAM_VIRTUALLY_FRAME" val="{&quot;height&quot;:569.6340944881889,&quot;left&quot;:94.92905511811024,&quot;top&quot;:196.34858267716535,&quot;width&quot;:1313.39905511811}"/>
</p:tagLst>
</file>

<file path=ppt/tags/tag576.xml><?xml version="1.0" encoding="utf-8"?>
<p:tagLst xmlns:p="http://schemas.openxmlformats.org/presentationml/2006/main">
  <p:tag name="KSO_WM_DIAGRAM_VIRTUALLY_FRAME" val="{&quot;height&quot;:569.6340944881889,&quot;left&quot;:94.92905511811024,&quot;top&quot;:196.34858267716535,&quot;width&quot;:1313.39905511811}"/>
</p:tagLst>
</file>

<file path=ppt/tags/tag577.xml><?xml version="1.0" encoding="utf-8"?>
<p:tagLst xmlns:p="http://schemas.openxmlformats.org/presentationml/2006/main">
  <p:tag name="KSO_WM_DIAGRAM_VIRTUALLY_FRAME" val="{&quot;height&quot;:569.6340944881889,&quot;left&quot;:94.92905511811024,&quot;top&quot;:196.34858267716535,&quot;width&quot;:1313.39905511811}"/>
</p:tagLst>
</file>

<file path=ppt/tags/tag578.xml><?xml version="1.0" encoding="utf-8"?>
<p:tagLst xmlns:p="http://schemas.openxmlformats.org/presentationml/2006/main">
  <p:tag name="KSO_WM_DIAGRAM_VIRTUALLY_FRAME" val="{&quot;height&quot;:569.6340944881889,&quot;left&quot;:94.92905511811024,&quot;top&quot;:196.34858267716535,&quot;width&quot;:1313.39905511811}"/>
</p:tagLst>
</file>

<file path=ppt/tags/tag579.xml><?xml version="1.0" encoding="utf-8"?>
<p:tagLst xmlns:p="http://schemas.openxmlformats.org/presentationml/2006/main">
  <p:tag name="KSO_WM_DIAGRAM_VIRTUALLY_FRAME" val="{&quot;height&quot;:569.6340944881889,&quot;left&quot;:94.92905511811024,&quot;top&quot;:196.34858267716535,&quot;width&quot;:1313.39905511811}"/>
</p:tagLst>
</file>

<file path=ppt/tags/tag58.xml><?xml version="1.0" encoding="utf-8"?>
<p:tagLst xmlns:p="http://schemas.openxmlformats.org/presentationml/2006/main">
  <p:tag name="KSO_WM_DIAGRAM_VIRTUALLY_FRAME" val="{&quot;height&quot;:550.9646456692914,&quot;left&quot;:68.08188976377953,&quot;top&quot;:68.38535433070867,&quot;width&quot;:1346.7543307086614}"/>
</p:tagLst>
</file>

<file path=ppt/tags/tag580.xml><?xml version="1.0" encoding="utf-8"?>
<p:tagLst xmlns:p="http://schemas.openxmlformats.org/presentationml/2006/main">
  <p:tag name="KSO_WM_DIAGRAM_VIRTUALLY_FRAME" val="{&quot;height&quot;:569.6340944881889,&quot;left&quot;:94.92905511811024,&quot;top&quot;:196.34858267716535,&quot;width&quot;:1313.39905511811}"/>
</p:tagLst>
</file>

<file path=ppt/tags/tag581.xml><?xml version="1.0" encoding="utf-8"?>
<p:tagLst xmlns:p="http://schemas.openxmlformats.org/presentationml/2006/main">
  <p:tag name="KSO_WM_DIAGRAM_VIRTUALLY_FRAME" val="{&quot;height&quot;:569.6340944881889,&quot;left&quot;:94.92905511811024,&quot;top&quot;:196.34858267716535,&quot;width&quot;:1313.39905511811}"/>
</p:tagLst>
</file>

<file path=ppt/tags/tag582.xml><?xml version="1.0" encoding="utf-8"?>
<p:tagLst xmlns:p="http://schemas.openxmlformats.org/presentationml/2006/main">
  <p:tag name="KSO_WM_DIAGRAM_VIRTUALLY_FRAME" val="{&quot;height&quot;:569.6340944881889,&quot;left&quot;:94.92905511811024,&quot;top&quot;:196.34858267716535,&quot;width&quot;:1313.39905511811}"/>
</p:tagLst>
</file>

<file path=ppt/tags/tag583.xml><?xml version="1.0" encoding="utf-8"?>
<p:tagLst xmlns:p="http://schemas.openxmlformats.org/presentationml/2006/main">
  <p:tag name="KSO_WM_DIAGRAM_VIRTUALLY_FRAME" val="{&quot;height&quot;:569.6340944881889,&quot;left&quot;:94.92905511811024,&quot;top&quot;:196.34858267716535,&quot;width&quot;:1313.39905511811}"/>
</p:tagLst>
</file>

<file path=ppt/tags/tag584.xml><?xml version="1.0" encoding="utf-8"?>
<p:tagLst xmlns:p="http://schemas.openxmlformats.org/presentationml/2006/main">
  <p:tag name="KSO_WM_DIAGRAM_VIRTUALLY_FRAME" val="{&quot;height&quot;:569.6340944881889,&quot;left&quot;:94.92905511811024,&quot;top&quot;:196.34858267716535,&quot;width&quot;:1313.39905511811}"/>
</p:tagLst>
</file>

<file path=ppt/tags/tag585.xml><?xml version="1.0" encoding="utf-8"?>
<p:tagLst xmlns:p="http://schemas.openxmlformats.org/presentationml/2006/main">
  <p:tag name="KSO_WM_DIAGRAM_VIRTUALLY_FRAME" val="{&quot;height&quot;:569.6340944881889,&quot;left&quot;:94.92905511811024,&quot;top&quot;:196.34858267716535,&quot;width&quot;:1313.39905511811}"/>
</p:tagLst>
</file>

<file path=ppt/tags/tag586.xml><?xml version="1.0" encoding="utf-8"?>
<p:tagLst xmlns:p="http://schemas.openxmlformats.org/presentationml/2006/main">
  <p:tag name="KSO_WM_DIAGRAM_VIRTUALLY_FRAME" val="{&quot;height&quot;:569.6340944881889,&quot;left&quot;:94.92905511811024,&quot;top&quot;:196.34858267716535,&quot;width&quot;:1313.39905511811}"/>
</p:tagLst>
</file>

<file path=ppt/tags/tag587.xml><?xml version="1.0" encoding="utf-8"?>
<p:tagLst xmlns:p="http://schemas.openxmlformats.org/presentationml/2006/main">
  <p:tag name="KSO_WM_DIAGRAM_VIRTUALLY_FRAME" val="{&quot;height&quot;:569.6340944881889,&quot;left&quot;:94.92905511811024,&quot;top&quot;:196.34858267716535,&quot;width&quot;:1313.39905511811}"/>
</p:tagLst>
</file>

<file path=ppt/tags/tag588.xml><?xml version="1.0" encoding="utf-8"?>
<p:tagLst xmlns:p="http://schemas.openxmlformats.org/presentationml/2006/main">
  <p:tag name="KSO_WM_DIAGRAM_VIRTUALLY_FRAME" val="{&quot;height&quot;:569.6340944881889,&quot;left&quot;:94.92905511811024,&quot;top&quot;:196.34858267716535,&quot;width&quot;:1313.39905511811}"/>
</p:tagLst>
</file>

<file path=ppt/tags/tag589.xml><?xml version="1.0" encoding="utf-8"?>
<p:tagLst xmlns:p="http://schemas.openxmlformats.org/presentationml/2006/main">
  <p:tag name="KSO_WM_DIAGRAM_VIRTUALLY_FRAME" val="{&quot;height&quot;:569.6340944881889,&quot;left&quot;:94.92905511811024,&quot;top&quot;:196.34858267716535,&quot;width&quot;:1313.39905511811}"/>
</p:tagLst>
</file>

<file path=ppt/tags/tag59.xml><?xml version="1.0" encoding="utf-8"?>
<p:tagLst xmlns:p="http://schemas.openxmlformats.org/presentationml/2006/main">
  <p:tag name="KSO_WM_DIAGRAM_VIRTUALLY_FRAME" val="{&quot;height&quot;:550.9646456692914,&quot;left&quot;:68.08188976377953,&quot;top&quot;:68.38535433070867,&quot;width&quot;:1346.7543307086614}"/>
</p:tagLst>
</file>

<file path=ppt/tags/tag590.xml><?xml version="1.0" encoding="utf-8"?>
<p:tagLst xmlns:p="http://schemas.openxmlformats.org/presentationml/2006/main">
  <p:tag name="KSO_WM_DIAGRAM_VIRTUALLY_FRAME" val="{&quot;height&quot;:569.6340944881889,&quot;left&quot;:94.92905511811024,&quot;top&quot;:196.34858267716535,&quot;width&quot;:1313.39905511811}"/>
</p:tagLst>
</file>

<file path=ppt/tags/tag591.xml><?xml version="1.0" encoding="utf-8"?>
<p:tagLst xmlns:p="http://schemas.openxmlformats.org/presentationml/2006/main">
  <p:tag name="KSO_WM_DIAGRAM_VIRTUALLY_FRAME" val="{&quot;height&quot;:569.6340944881889,&quot;left&quot;:94.92905511811024,&quot;top&quot;:196.34858267716535,&quot;width&quot;:1313.39905511811}"/>
</p:tagLst>
</file>

<file path=ppt/tags/tag592.xml><?xml version="1.0" encoding="utf-8"?>
<p:tagLst xmlns:p="http://schemas.openxmlformats.org/presentationml/2006/main">
  <p:tag name="KSO_WM_DIAGRAM_VIRTUALLY_FRAME" val="{&quot;height&quot;:569.6340944881889,&quot;left&quot;:94.92905511811024,&quot;top&quot;:196.34858267716535,&quot;width&quot;:1313.39905511811}"/>
</p:tagLst>
</file>

<file path=ppt/tags/tag593.xml><?xml version="1.0" encoding="utf-8"?>
<p:tagLst xmlns:p="http://schemas.openxmlformats.org/presentationml/2006/main">
  <p:tag name="KSO_WM_DIAGRAM_VIRTUALLY_FRAME" val="{&quot;height&quot;:569.6340944881889,&quot;left&quot;:94.92905511811024,&quot;top&quot;:196.34858267716535,&quot;width&quot;:1313.39905511811}"/>
</p:tagLst>
</file>

<file path=ppt/tags/tag594.xml><?xml version="1.0" encoding="utf-8"?>
<p:tagLst xmlns:p="http://schemas.openxmlformats.org/presentationml/2006/main">
  <p:tag name="KSO_WM_DIAGRAM_VIRTUALLY_FRAME" val="{&quot;height&quot;:569.6340944881889,&quot;left&quot;:94.92905511811024,&quot;top&quot;:196.34858267716535,&quot;width&quot;:1313.39905511811}"/>
</p:tagLst>
</file>

<file path=ppt/tags/tag595.xml><?xml version="1.0" encoding="utf-8"?>
<p:tagLst xmlns:p="http://schemas.openxmlformats.org/presentationml/2006/main">
  <p:tag name="KSO_WM_DIAGRAM_VIRTUALLY_FRAME" val="{&quot;height&quot;:569.6340944881889,&quot;left&quot;:94.92905511811024,&quot;top&quot;:196.34858267716535,&quot;width&quot;:1313.39905511811}"/>
</p:tagLst>
</file>

<file path=ppt/tags/tag596.xml><?xml version="1.0" encoding="utf-8"?>
<p:tagLst xmlns:p="http://schemas.openxmlformats.org/presentationml/2006/main">
  <p:tag name="KSO_WM_DIAGRAM_VIRTUALLY_FRAME" val="{&quot;height&quot;:569.6340944881889,&quot;left&quot;:94.92905511811024,&quot;top&quot;:196.34858267716535,&quot;width&quot;:1313.39905511811}"/>
</p:tagLst>
</file>

<file path=ppt/tags/tag597.xml><?xml version="1.0" encoding="utf-8"?>
<p:tagLst xmlns:p="http://schemas.openxmlformats.org/presentationml/2006/main">
  <p:tag name="KSO_WM_DIAGRAM_VIRTUALLY_FRAME" val="{&quot;height&quot;:569.6340944881889,&quot;left&quot;:94.92905511811024,&quot;top&quot;:196.34858267716535,&quot;width&quot;:1313.39905511811}"/>
</p:tagLst>
</file>

<file path=ppt/tags/tag598.xml><?xml version="1.0" encoding="utf-8"?>
<p:tagLst xmlns:p="http://schemas.openxmlformats.org/presentationml/2006/main">
  <p:tag name="KSO_WM_DIAGRAM_VIRTUALLY_FRAME" val="{&quot;height&quot;:569.6340944881889,&quot;left&quot;:94.92905511811024,&quot;top&quot;:196.34858267716535,&quot;width&quot;:1313.39905511811}"/>
</p:tagLst>
</file>

<file path=ppt/tags/tag599.xml><?xml version="1.0" encoding="utf-8"?>
<p:tagLst xmlns:p="http://schemas.openxmlformats.org/presentationml/2006/main">
  <p:tag name="KSO_WM_DIAGRAM_VIRTUALLY_FRAME" val="{&quot;height&quot;:569.6340944881889,&quot;left&quot;:94.92905511811024,&quot;top&quot;:196.34858267716535,&quot;width&quot;:1313.39905511811}"/>
</p:tagLst>
</file>

<file path=ppt/tags/tag6.xml><?xml version="1.0" encoding="utf-8"?>
<p:tagLst xmlns:p="http://schemas.openxmlformats.org/presentationml/2006/main">
  <p:tag name="KSO_WM_DIAGRAM_VIRTUALLY_FRAME" val="{&quot;height&quot;:599.4420472440945,&quot;left&quot;:865.0233070866141,&quot;top&quot;:115.74086614173227,&quot;width&quot;:654.4458267716536}"/>
</p:tagLst>
</file>

<file path=ppt/tags/tag60.xml><?xml version="1.0" encoding="utf-8"?>
<p:tagLst xmlns:p="http://schemas.openxmlformats.org/presentationml/2006/main">
  <p:tag name="KSO_WM_DIAGRAM_VIRTUALLY_FRAME" val="{&quot;height&quot;:550.9646456692914,&quot;left&quot;:68.08188976377953,&quot;top&quot;:68.38535433070867,&quot;width&quot;:1346.7543307086614}"/>
</p:tagLst>
</file>

<file path=ppt/tags/tag600.xml><?xml version="1.0" encoding="utf-8"?>
<p:tagLst xmlns:p="http://schemas.openxmlformats.org/presentationml/2006/main">
  <p:tag name="KSO_WM_DIAGRAM_VIRTUALLY_FRAME" val="{&quot;height&quot;:569.6340944881889,&quot;left&quot;:94.92905511811024,&quot;top&quot;:196.34858267716535,&quot;width&quot;:1313.39905511811}"/>
</p:tagLst>
</file>

<file path=ppt/tags/tag601.xml><?xml version="1.0" encoding="utf-8"?>
<p:tagLst xmlns:p="http://schemas.openxmlformats.org/presentationml/2006/main">
  <p:tag name="KSO_WM_DIAGRAM_VIRTUALLY_FRAME" val="{&quot;height&quot;:569.6340944881889,&quot;left&quot;:94.92905511811024,&quot;top&quot;:196.34858267716535,&quot;width&quot;:1313.39905511811}"/>
</p:tagLst>
</file>

<file path=ppt/tags/tag602.xml><?xml version="1.0" encoding="utf-8"?>
<p:tagLst xmlns:p="http://schemas.openxmlformats.org/presentationml/2006/main">
  <p:tag name="KSO_WM_DIAGRAM_VIRTUALLY_FRAME" val="{&quot;height&quot;:569.6340944881889,&quot;left&quot;:94.92905511811024,&quot;top&quot;:196.34858267716535,&quot;width&quot;:1313.39905511811}"/>
</p:tagLst>
</file>

<file path=ppt/tags/tag603.xml><?xml version="1.0" encoding="utf-8"?>
<p:tagLst xmlns:p="http://schemas.openxmlformats.org/presentationml/2006/main">
  <p:tag name="KSO_WM_DIAGRAM_VIRTUALLY_FRAME" val="{&quot;height&quot;:569.6340944881889,&quot;left&quot;:94.92905511811024,&quot;top&quot;:196.34858267716535,&quot;width&quot;:1313.39905511811}"/>
</p:tagLst>
</file>

<file path=ppt/tags/tag604.xml><?xml version="1.0" encoding="utf-8"?>
<p:tagLst xmlns:p="http://schemas.openxmlformats.org/presentationml/2006/main">
  <p:tag name="KSO_WM_DIAGRAM_VIRTUALLY_FRAME" val="{&quot;height&quot;:569.6340944881889,&quot;left&quot;:94.92905511811024,&quot;top&quot;:196.34858267716535,&quot;width&quot;:1313.39905511811}"/>
</p:tagLst>
</file>

<file path=ppt/tags/tag605.xml><?xml version="1.0" encoding="utf-8"?>
<p:tagLst xmlns:p="http://schemas.openxmlformats.org/presentationml/2006/main">
  <p:tag name="KSO_WM_DIAGRAM_VIRTUALLY_FRAME" val="{&quot;height&quot;:569.6340944881889,&quot;left&quot;:94.92905511811024,&quot;top&quot;:196.34858267716535,&quot;width&quot;:1313.39905511811}"/>
</p:tagLst>
</file>

<file path=ppt/tags/tag606.xml><?xml version="1.0" encoding="utf-8"?>
<p:tagLst xmlns:p="http://schemas.openxmlformats.org/presentationml/2006/main">
  <p:tag name="KSO_WM_DIAGRAM_VIRTUALLY_FRAME" val="{&quot;height&quot;:569.6340944881889,&quot;left&quot;:94.92905511811024,&quot;top&quot;:196.34858267716535,&quot;width&quot;:1313.39905511811}"/>
</p:tagLst>
</file>

<file path=ppt/tags/tag607.xml><?xml version="1.0" encoding="utf-8"?>
<p:tagLst xmlns:p="http://schemas.openxmlformats.org/presentationml/2006/main">
  <p:tag name="KSO_WM_DIAGRAM_VIRTUALLY_FRAME" val="{&quot;height&quot;:569.6340944881889,&quot;left&quot;:94.92905511811024,&quot;top&quot;:196.34858267716535,&quot;width&quot;:1313.39905511811}"/>
</p:tagLst>
</file>

<file path=ppt/tags/tag608.xml><?xml version="1.0" encoding="utf-8"?>
<p:tagLst xmlns:p="http://schemas.openxmlformats.org/presentationml/2006/main">
  <p:tag name="KSO_WM_DIAGRAM_VIRTUALLY_FRAME" val="{&quot;height&quot;:569.6340944881889,&quot;left&quot;:94.92905511811024,&quot;top&quot;:196.34858267716535,&quot;width&quot;:1313.39905511811}"/>
</p:tagLst>
</file>

<file path=ppt/tags/tag609.xml><?xml version="1.0" encoding="utf-8"?>
<p:tagLst xmlns:p="http://schemas.openxmlformats.org/presentationml/2006/main">
  <p:tag name="KSO_WM_DIAGRAM_VIRTUALLY_FRAME" val="{&quot;height&quot;:569.6340944881889,&quot;left&quot;:94.92905511811024,&quot;top&quot;:196.34858267716535,&quot;width&quot;:1313.39905511811}"/>
</p:tagLst>
</file>

<file path=ppt/tags/tag61.xml><?xml version="1.0" encoding="utf-8"?>
<p:tagLst xmlns:p="http://schemas.openxmlformats.org/presentationml/2006/main">
  <p:tag name="KSO_WM_DIAGRAM_VIRTUALLY_FRAME" val="{&quot;height&quot;:550.9646456692914,&quot;left&quot;:68.08188976377953,&quot;top&quot;:68.38535433070867,&quot;width&quot;:1346.7543307086614}"/>
</p:tagLst>
</file>

<file path=ppt/tags/tag610.xml><?xml version="1.0" encoding="utf-8"?>
<p:tagLst xmlns:p="http://schemas.openxmlformats.org/presentationml/2006/main">
  <p:tag name="KSO_WM_DIAGRAM_VIRTUALLY_FRAME" val="{&quot;height&quot;:569.6340944881889,&quot;left&quot;:94.92905511811024,&quot;top&quot;:196.34858267716535,&quot;width&quot;:1313.39905511811}"/>
</p:tagLst>
</file>

<file path=ppt/tags/tag611.xml><?xml version="1.0" encoding="utf-8"?>
<p:tagLst xmlns:p="http://schemas.openxmlformats.org/presentationml/2006/main">
  <p:tag name="KSO_WM_DIAGRAM_VIRTUALLY_FRAME" val="{&quot;height&quot;:569.6340944881889,&quot;left&quot;:94.92905511811024,&quot;top&quot;:196.34858267716535,&quot;width&quot;:1313.39905511811}"/>
</p:tagLst>
</file>

<file path=ppt/tags/tag612.xml><?xml version="1.0" encoding="utf-8"?>
<p:tagLst xmlns:p="http://schemas.openxmlformats.org/presentationml/2006/main">
  <p:tag name="KSO_WM_DIAGRAM_VIRTUALLY_FRAME" val="{&quot;height&quot;:569.6340944881889,&quot;left&quot;:94.92905511811024,&quot;top&quot;:196.34858267716535,&quot;width&quot;:1313.39905511811}"/>
</p:tagLst>
</file>

<file path=ppt/tags/tag613.xml><?xml version="1.0" encoding="utf-8"?>
<p:tagLst xmlns:p="http://schemas.openxmlformats.org/presentationml/2006/main">
  <p:tag name="KSO_WM_DIAGRAM_VIRTUALLY_FRAME" val="{&quot;height&quot;:569.6340944881889,&quot;left&quot;:94.92905511811024,&quot;top&quot;:196.34858267716535,&quot;width&quot;:1313.39905511811}"/>
</p:tagLst>
</file>

<file path=ppt/tags/tag614.xml><?xml version="1.0" encoding="utf-8"?>
<p:tagLst xmlns:p="http://schemas.openxmlformats.org/presentationml/2006/main">
  <p:tag name="KSO_WM_DIAGRAM_VIRTUALLY_FRAME" val="{&quot;height&quot;:569.6340944881889,&quot;left&quot;:94.92905511811024,&quot;top&quot;:196.34858267716535,&quot;width&quot;:1313.39905511811}"/>
</p:tagLst>
</file>

<file path=ppt/tags/tag615.xml><?xml version="1.0" encoding="utf-8"?>
<p:tagLst xmlns:p="http://schemas.openxmlformats.org/presentationml/2006/main">
  <p:tag name="KSO_WM_DIAGRAM_VIRTUALLY_FRAME" val="{&quot;height&quot;:569.6340944881889,&quot;left&quot;:94.92905511811024,&quot;top&quot;:196.34858267716535,&quot;width&quot;:1313.39905511811}"/>
</p:tagLst>
</file>

<file path=ppt/tags/tag616.xml><?xml version="1.0" encoding="utf-8"?>
<p:tagLst xmlns:p="http://schemas.openxmlformats.org/presentationml/2006/main">
  <p:tag name="KSO_WM_DIAGRAM_VIRTUALLY_FRAME" val="{&quot;height&quot;:569.6340944881889,&quot;left&quot;:94.92905511811024,&quot;top&quot;:196.34858267716535,&quot;width&quot;:1313.39905511811}"/>
</p:tagLst>
</file>

<file path=ppt/tags/tag62.xml><?xml version="1.0" encoding="utf-8"?>
<p:tagLst xmlns:p="http://schemas.openxmlformats.org/presentationml/2006/main">
  <p:tag name="KSO_WM_DIAGRAM_VIRTUALLY_FRAME" val="{&quot;height&quot;:550.9646456692914,&quot;left&quot;:68.08188976377953,&quot;top&quot;:68.38535433070867,&quot;width&quot;:1346.7543307086614}"/>
</p:tagLst>
</file>

<file path=ppt/tags/tag63.xml><?xml version="1.0" encoding="utf-8"?>
<p:tagLst xmlns:p="http://schemas.openxmlformats.org/presentationml/2006/main">
  <p:tag name="KSO_WM_DIAGRAM_VIRTUALLY_FRAME" val="{&quot;height&quot;:550.9646456692914,&quot;left&quot;:68.08188976377953,&quot;top&quot;:68.38535433070867,&quot;width&quot;:1346.7543307086614}"/>
</p:tagLst>
</file>

<file path=ppt/tags/tag64.xml><?xml version="1.0" encoding="utf-8"?>
<p:tagLst xmlns:p="http://schemas.openxmlformats.org/presentationml/2006/main">
  <p:tag name="KSO_WM_DIAGRAM_VIRTUALLY_FRAME" val="{&quot;height&quot;:550.9646456692914,&quot;left&quot;:68.08188976377953,&quot;top&quot;:68.38535433070867,&quot;width&quot;:1346.7543307086614}"/>
</p:tagLst>
</file>

<file path=ppt/tags/tag65.xml><?xml version="1.0" encoding="utf-8"?>
<p:tagLst xmlns:p="http://schemas.openxmlformats.org/presentationml/2006/main">
  <p:tag name="KSO_WM_DIAGRAM_VIRTUALLY_FRAME" val="{&quot;height&quot;:550.9646456692914,&quot;left&quot;:68.08188976377953,&quot;top&quot;:68.38535433070867,&quot;width&quot;:1346.7543307086614}"/>
</p:tagLst>
</file>

<file path=ppt/tags/tag66.xml><?xml version="1.0" encoding="utf-8"?>
<p:tagLst xmlns:p="http://schemas.openxmlformats.org/presentationml/2006/main">
  <p:tag name="KSO_WM_DIAGRAM_VIRTUALLY_FRAME" val="{&quot;height&quot;:550.9646456692914,&quot;left&quot;:68.08188976377953,&quot;top&quot;:68.38535433070867,&quot;width&quot;:1346.7543307086614}"/>
</p:tagLst>
</file>

<file path=ppt/tags/tag67.xml><?xml version="1.0" encoding="utf-8"?>
<p:tagLst xmlns:p="http://schemas.openxmlformats.org/presentationml/2006/main">
  <p:tag name="KSO_WM_DIAGRAM_VIRTUALLY_FRAME" val="{&quot;height&quot;:550.9646456692914,&quot;left&quot;:68.08188976377953,&quot;top&quot;:68.38535433070867,&quot;width&quot;:1346.7543307086614}"/>
</p:tagLst>
</file>

<file path=ppt/tags/tag68.xml><?xml version="1.0" encoding="utf-8"?>
<p:tagLst xmlns:p="http://schemas.openxmlformats.org/presentationml/2006/main">
  <p:tag name="KSO_WM_DIAGRAM_VIRTUALLY_FRAME" val="{&quot;height&quot;:550.9646456692914,&quot;left&quot;:68.08188976377953,&quot;top&quot;:68.38535433070867,&quot;width&quot;:1346.7543307086614}"/>
</p:tagLst>
</file>

<file path=ppt/tags/tag69.xml><?xml version="1.0" encoding="utf-8"?>
<p:tagLst xmlns:p="http://schemas.openxmlformats.org/presentationml/2006/main">
  <p:tag name="KSO_WM_DIAGRAM_VIRTUALLY_FRAME" val="{&quot;height&quot;:550.9646456692914,&quot;left&quot;:68.08188976377953,&quot;top&quot;:68.38535433070867,&quot;width&quot;:1346.7543307086614}"/>
</p:tagLst>
</file>

<file path=ppt/tags/tag7.xml><?xml version="1.0" encoding="utf-8"?>
<p:tagLst xmlns:p="http://schemas.openxmlformats.org/presentationml/2006/main">
  <p:tag name="KSO_WM_DIAGRAM_VIRTUALLY_FRAME" val="{&quot;height&quot;:599.4420472440945,&quot;left&quot;:865.0233070866141,&quot;top&quot;:115.74086614173227,&quot;width&quot;:654.4458267716536}"/>
</p:tagLst>
</file>

<file path=ppt/tags/tag70.xml><?xml version="1.0" encoding="utf-8"?>
<p:tagLst xmlns:p="http://schemas.openxmlformats.org/presentationml/2006/main">
  <p:tag name="KSO_WM_DIAGRAM_VIRTUALLY_FRAME" val="{&quot;height&quot;:550.9646456692914,&quot;left&quot;:68.08188976377953,&quot;top&quot;:68.38535433070867,&quot;width&quot;:1346.7543307086614}"/>
</p:tagLst>
</file>

<file path=ppt/tags/tag71.xml><?xml version="1.0" encoding="utf-8"?>
<p:tagLst xmlns:p="http://schemas.openxmlformats.org/presentationml/2006/main">
  <p:tag name="KSO_WM_DIAGRAM_VIRTUALLY_FRAME" val="{&quot;height&quot;:550.9646456692914,&quot;left&quot;:68.08188976377953,&quot;top&quot;:68.38535433070867,&quot;width&quot;:1346.7543307086614}"/>
</p:tagLst>
</file>

<file path=ppt/tags/tag72.xml><?xml version="1.0" encoding="utf-8"?>
<p:tagLst xmlns:p="http://schemas.openxmlformats.org/presentationml/2006/main">
  <p:tag name="KSO_WM_DIAGRAM_VIRTUALLY_FRAME" val="{&quot;height&quot;:550.9646456692914,&quot;left&quot;:68.08188976377953,&quot;top&quot;:68.38535433070867,&quot;width&quot;:1346.7543307086614}"/>
</p:tagLst>
</file>

<file path=ppt/tags/tag73.xml><?xml version="1.0" encoding="utf-8"?>
<p:tagLst xmlns:p="http://schemas.openxmlformats.org/presentationml/2006/main">
  <p:tag name="KSO_WM_DIAGRAM_VIRTUALLY_FRAME" val="{&quot;height&quot;:550.9646456692914,&quot;left&quot;:68.08188976377953,&quot;top&quot;:68.38535433070867,&quot;width&quot;:1346.7543307086614}"/>
</p:tagLst>
</file>

<file path=ppt/tags/tag74.xml><?xml version="1.0" encoding="utf-8"?>
<p:tagLst xmlns:p="http://schemas.openxmlformats.org/presentationml/2006/main">
  <p:tag name="KSO_WM_DIAGRAM_VIRTUALLY_FRAME" val="{&quot;height&quot;:550.9646456692914,&quot;left&quot;:68.08188976377953,&quot;top&quot;:68.38535433070867,&quot;width&quot;:1346.7543307086614}"/>
</p:tagLst>
</file>

<file path=ppt/tags/tag75.xml><?xml version="1.0" encoding="utf-8"?>
<p:tagLst xmlns:p="http://schemas.openxmlformats.org/presentationml/2006/main">
  <p:tag name="KSO_WM_DIAGRAM_VIRTUALLY_FRAME" val="{&quot;height&quot;:550.9646456692914,&quot;left&quot;:68.08188976377953,&quot;top&quot;:68.38535433070867,&quot;width&quot;:1346.7543307086614}"/>
</p:tagLst>
</file>

<file path=ppt/tags/tag76.xml><?xml version="1.0" encoding="utf-8"?>
<p:tagLst xmlns:p="http://schemas.openxmlformats.org/presentationml/2006/main">
  <p:tag name="KSO_WM_DIAGRAM_VIRTUALLY_FRAME" val="{&quot;height&quot;:550.9646456692914,&quot;left&quot;:68.08188976377953,&quot;top&quot;:68.38535433070867,&quot;width&quot;:1346.7543307086614}"/>
</p:tagLst>
</file>

<file path=ppt/tags/tag77.xml><?xml version="1.0" encoding="utf-8"?>
<p:tagLst xmlns:p="http://schemas.openxmlformats.org/presentationml/2006/main">
  <p:tag name="KSO_WM_DIAGRAM_VIRTUALLY_FRAME" val="{&quot;height&quot;:550.9646456692914,&quot;left&quot;:68.08188976377953,&quot;top&quot;:68.38535433070867,&quot;width&quot;:1346.7543307086614}"/>
</p:tagLst>
</file>

<file path=ppt/tags/tag78.xml><?xml version="1.0" encoding="utf-8"?>
<p:tagLst xmlns:p="http://schemas.openxmlformats.org/presentationml/2006/main">
  <p:tag name="KSO_WM_DIAGRAM_VIRTUALLY_FRAME" val="{&quot;height&quot;:569.6340944881889,&quot;left&quot;:94.92905511811024,&quot;top&quot;:196.34858267716535,&quot;width&quot;:1313.39905511811}"/>
</p:tagLst>
</file>

<file path=ppt/tags/tag79.xml><?xml version="1.0" encoding="utf-8"?>
<p:tagLst xmlns:p="http://schemas.openxmlformats.org/presentationml/2006/main">
  <p:tag name="KSO_WM_DIAGRAM_VIRTUALLY_FRAME" val="{&quot;height&quot;:550.9646456692914,&quot;left&quot;:68.08188976377953,&quot;top&quot;:68.38535433070867,&quot;width&quot;:1346.7543307086614}"/>
</p:tagLst>
</file>

<file path=ppt/tags/tag8.xml><?xml version="1.0" encoding="utf-8"?>
<p:tagLst xmlns:p="http://schemas.openxmlformats.org/presentationml/2006/main">
  <p:tag name="KSO_WM_DIAGRAM_VIRTUALLY_FRAME" val="{&quot;height&quot;:599.4420472440945,&quot;left&quot;:865.0233070866141,&quot;top&quot;:115.74086614173227,&quot;width&quot;:654.4458267716536}"/>
</p:tagLst>
</file>

<file path=ppt/tags/tag80.xml><?xml version="1.0" encoding="utf-8"?>
<p:tagLst xmlns:p="http://schemas.openxmlformats.org/presentationml/2006/main">
  <p:tag name="KSO_WM_DIAGRAM_VIRTUALLY_FRAME" val="{&quot;height&quot;:550.9646456692914,&quot;left&quot;:68.08188976377953,&quot;top&quot;:68.38535433070867,&quot;width&quot;:1346.7543307086614}"/>
</p:tagLst>
</file>

<file path=ppt/tags/tag81.xml><?xml version="1.0" encoding="utf-8"?>
<p:tagLst xmlns:p="http://schemas.openxmlformats.org/presentationml/2006/main">
  <p:tag name="KSO_WM_DIAGRAM_VIRTUALLY_FRAME" val="{&quot;height&quot;:550.9646456692914,&quot;left&quot;:68.08188976377953,&quot;top&quot;:68.38535433070867,&quot;width&quot;:1346.7543307086614}"/>
</p:tagLst>
</file>

<file path=ppt/tags/tag82.xml><?xml version="1.0" encoding="utf-8"?>
<p:tagLst xmlns:p="http://schemas.openxmlformats.org/presentationml/2006/main">
  <p:tag name="KSO_WM_DIAGRAM_VIRTUALLY_FRAME" val="{&quot;height&quot;:550.9646456692914,&quot;left&quot;:68.08188976377953,&quot;top&quot;:68.38535433070867,&quot;width&quot;:1346.7543307086614}"/>
</p:tagLst>
</file>

<file path=ppt/tags/tag83.xml><?xml version="1.0" encoding="utf-8"?>
<p:tagLst xmlns:p="http://schemas.openxmlformats.org/presentationml/2006/main">
  <p:tag name="KSO_WM_DIAGRAM_VIRTUALLY_FRAME" val="{&quot;height&quot;:550.9646456692914,&quot;left&quot;:68.08188976377953,&quot;top&quot;:68.38535433070867,&quot;width&quot;:1346.7543307086614}"/>
</p:tagLst>
</file>

<file path=ppt/tags/tag84.xml><?xml version="1.0" encoding="utf-8"?>
<p:tagLst xmlns:p="http://schemas.openxmlformats.org/presentationml/2006/main">
  <p:tag name="KSO_WM_DIAGRAM_VIRTUALLY_FRAME" val="{&quot;height&quot;:550.9646456692914,&quot;left&quot;:68.08188976377953,&quot;top&quot;:68.38535433070867,&quot;width&quot;:1346.7543307086614}"/>
</p:tagLst>
</file>

<file path=ppt/tags/tag85.xml><?xml version="1.0" encoding="utf-8"?>
<p:tagLst xmlns:p="http://schemas.openxmlformats.org/presentationml/2006/main">
  <p:tag name="KSO_WM_DIAGRAM_VIRTUALLY_FRAME" val="{&quot;height&quot;:550.9646456692914,&quot;left&quot;:68.08188976377953,&quot;top&quot;:68.38535433070867,&quot;width&quot;:1346.7543307086614}"/>
</p:tagLst>
</file>

<file path=ppt/tags/tag86.xml><?xml version="1.0" encoding="utf-8"?>
<p:tagLst xmlns:p="http://schemas.openxmlformats.org/presentationml/2006/main">
  <p:tag name="KSO_WM_DIAGRAM_VIRTUALLY_FRAME" val="{&quot;height&quot;:550.9646456692914,&quot;left&quot;:68.08188976377953,&quot;top&quot;:68.38535433070867,&quot;width&quot;:1346.7543307086614}"/>
</p:tagLst>
</file>

<file path=ppt/tags/tag87.xml><?xml version="1.0" encoding="utf-8"?>
<p:tagLst xmlns:p="http://schemas.openxmlformats.org/presentationml/2006/main">
  <p:tag name="KSO_WM_DIAGRAM_VIRTUALLY_FRAME" val="{&quot;height&quot;:550.9646456692914,&quot;left&quot;:68.08188976377953,&quot;top&quot;:68.38535433070867,&quot;width&quot;:1346.7543307086614}"/>
</p:tagLst>
</file>

<file path=ppt/tags/tag88.xml><?xml version="1.0" encoding="utf-8"?>
<p:tagLst xmlns:p="http://schemas.openxmlformats.org/presentationml/2006/main">
  <p:tag name="KSO_WM_DIAGRAM_VIRTUALLY_FRAME" val="{&quot;height&quot;:550.9646456692914,&quot;left&quot;:68.08188976377953,&quot;top&quot;:68.38535433070867,&quot;width&quot;:1346.7543307086614}"/>
</p:tagLst>
</file>

<file path=ppt/tags/tag89.xml><?xml version="1.0" encoding="utf-8"?>
<p:tagLst xmlns:p="http://schemas.openxmlformats.org/presentationml/2006/main">
  <p:tag name="KSO_WM_DIAGRAM_VIRTUALLY_FRAME" val="{&quot;height&quot;:550.9646456692914,&quot;left&quot;:68.08188976377953,&quot;top&quot;:68.38535433070867,&quot;width&quot;:1346.7543307086614}"/>
</p:tagLst>
</file>

<file path=ppt/tags/tag9.xml><?xml version="1.0" encoding="utf-8"?>
<p:tagLst xmlns:p="http://schemas.openxmlformats.org/presentationml/2006/main">
  <p:tag name="KSO_WM_DIAGRAM_VIRTUALLY_FRAME" val="{&quot;height&quot;:599.4420472440945,&quot;left&quot;:865.0233070866141,&quot;top&quot;:115.74086614173227,&quot;width&quot;:654.4458267716536}"/>
</p:tagLst>
</file>

<file path=ppt/tags/tag90.xml><?xml version="1.0" encoding="utf-8"?>
<p:tagLst xmlns:p="http://schemas.openxmlformats.org/presentationml/2006/main">
  <p:tag name="KSO_WM_DIAGRAM_VIRTUALLY_FRAME" val="{&quot;height&quot;:550.9646456692914,&quot;left&quot;:68.08188976377953,&quot;top&quot;:68.38535433070867,&quot;width&quot;:1346.7543307086614}"/>
</p:tagLst>
</file>

<file path=ppt/tags/tag91.xml><?xml version="1.0" encoding="utf-8"?>
<p:tagLst xmlns:p="http://schemas.openxmlformats.org/presentationml/2006/main">
  <p:tag name="KSO_WM_DIAGRAM_VIRTUALLY_FRAME" val="{&quot;height&quot;:550.9646456692914,&quot;left&quot;:68.08188976377953,&quot;top&quot;:68.38535433070867,&quot;width&quot;:1346.7543307086614}"/>
</p:tagLst>
</file>

<file path=ppt/tags/tag92.xml><?xml version="1.0" encoding="utf-8"?>
<p:tagLst xmlns:p="http://schemas.openxmlformats.org/presentationml/2006/main">
  <p:tag name="KSO_WM_DIAGRAM_VIRTUALLY_FRAME" val="{&quot;height&quot;:550.9646456692914,&quot;left&quot;:68.08188976377953,&quot;top&quot;:68.38535433070867,&quot;width&quot;:1346.7543307086614}"/>
</p:tagLst>
</file>

<file path=ppt/tags/tag93.xml><?xml version="1.0" encoding="utf-8"?>
<p:tagLst xmlns:p="http://schemas.openxmlformats.org/presentationml/2006/main">
  <p:tag name="KSO_WM_DIAGRAM_VIRTUALLY_FRAME" val="{&quot;height&quot;:550.9646456692914,&quot;left&quot;:68.08188976377953,&quot;top&quot;:68.38535433070867,&quot;width&quot;:1346.7543307086614}"/>
</p:tagLst>
</file>

<file path=ppt/tags/tag94.xml><?xml version="1.0" encoding="utf-8"?>
<p:tagLst xmlns:p="http://schemas.openxmlformats.org/presentationml/2006/main">
  <p:tag name="KSO_WM_DIAGRAM_VIRTUALLY_FRAME" val="{&quot;height&quot;:550.9646456692914,&quot;left&quot;:68.08188976377953,&quot;top&quot;:68.38535433070867,&quot;width&quot;:1346.7543307086614}"/>
</p:tagLst>
</file>

<file path=ppt/tags/tag95.xml><?xml version="1.0" encoding="utf-8"?>
<p:tagLst xmlns:p="http://schemas.openxmlformats.org/presentationml/2006/main">
  <p:tag name="KSO_WM_DIAGRAM_VIRTUALLY_FRAME" val="{&quot;height&quot;:550.9646456692914,&quot;left&quot;:68.08188976377953,&quot;top&quot;:68.38535433070867,&quot;width&quot;:1346.7543307086614}"/>
</p:tagLst>
</file>

<file path=ppt/tags/tag96.xml><?xml version="1.0" encoding="utf-8"?>
<p:tagLst xmlns:p="http://schemas.openxmlformats.org/presentationml/2006/main">
  <p:tag name="KSO_WM_DIAGRAM_VIRTUALLY_FRAME" val="{&quot;height&quot;:550.9646456692914,&quot;left&quot;:68.08188976377953,&quot;top&quot;:68.38535433070867,&quot;width&quot;:1346.7543307086614}"/>
</p:tagLst>
</file>

<file path=ppt/tags/tag97.xml><?xml version="1.0" encoding="utf-8"?>
<p:tagLst xmlns:p="http://schemas.openxmlformats.org/presentationml/2006/main">
  <p:tag name="KSO_WM_DIAGRAM_VIRTUALLY_FRAME" val="{&quot;height&quot;:550.9646456692914,&quot;left&quot;:68.08188976377953,&quot;top&quot;:68.38535433070867,&quot;width&quot;:1346.7543307086614}"/>
</p:tagLst>
</file>

<file path=ppt/tags/tag98.xml><?xml version="1.0" encoding="utf-8"?>
<p:tagLst xmlns:p="http://schemas.openxmlformats.org/presentationml/2006/main">
  <p:tag name="KSO_WM_DIAGRAM_VIRTUALLY_FRAME" val="{&quot;height&quot;:550.9646456692914,&quot;left&quot;:68.08188976377953,&quot;top&quot;:68.38535433070867,&quot;width&quot;:1346.7543307086614}"/>
</p:tagLst>
</file>

<file path=ppt/tags/tag99.xml><?xml version="1.0" encoding="utf-8"?>
<p:tagLst xmlns:p="http://schemas.openxmlformats.org/presentationml/2006/main">
  <p:tag name="KSO_WM_DIAGRAM_VIRTUALLY_FRAME" val="{&quot;height&quot;:550.9646456692914,&quot;left&quot;:68.08188976377953,&quot;top&quot;:68.38535433070867,&quot;width&quot;:1346.7543307086614}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1930</Words>
  <Application>WPS 演示</Application>
  <PresentationFormat>On-screen Show (4:3)</PresentationFormat>
  <Paragraphs>357</Paragraphs>
  <Slides>19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37" baseType="lpstr">
      <vt:lpstr>Arial</vt:lpstr>
      <vt:lpstr>宋体</vt:lpstr>
      <vt:lpstr>Wingdings</vt:lpstr>
      <vt:lpstr>思源黑体 Bold</vt:lpstr>
      <vt:lpstr>Montserrat Bold</vt:lpstr>
      <vt:lpstr>思源黑体</vt:lpstr>
      <vt:lpstr>思源黑体-超粗体</vt:lpstr>
      <vt:lpstr>Montserrat Medium</vt:lpstr>
      <vt:lpstr>Montserrat</vt:lpstr>
      <vt:lpstr>Montserrat Heavy</vt:lpstr>
      <vt:lpstr>Montserrat Semi-Bold</vt:lpstr>
      <vt:lpstr>Montserrat Ultra-Bold</vt:lpstr>
      <vt:lpstr>Arial</vt:lpstr>
      <vt:lpstr>Aleo Bold</vt:lpstr>
      <vt:lpstr>Calibri</vt:lpstr>
      <vt:lpstr>微软雅黑</vt:lpstr>
      <vt:lpstr>Arial Unicode MS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黄绿色潮酷渐变风团建活动策划演示文稿</dc:title>
  <dc:creator/>
  <cp:lastModifiedBy>陈汐chenxi</cp:lastModifiedBy>
  <cp:revision>3</cp:revision>
  <dcterms:created xsi:type="dcterms:W3CDTF">2006-08-16T00:00:00Z</dcterms:created>
  <dcterms:modified xsi:type="dcterms:W3CDTF">2025-08-31T15:31:35Z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90E5783C0EE349A89C0048911078E8FF_13</vt:lpwstr>
  </property>
  <property fmtid="{D5CDD505-2E9C-101B-9397-08002B2CF9AE}" pid="3" name="KSOProductBuildVer">
    <vt:lpwstr>2052-12.1.0.22529</vt:lpwstr>
  </property>
</Properties>
</file>